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7"/>
  </p:notesMasterIdLst>
  <p:sldIdLst>
    <p:sldId id="256" r:id="rId3"/>
    <p:sldId id="257" r:id="rId4"/>
    <p:sldId id="258" r:id="rId5"/>
    <p:sldId id="268" r:id="rId6"/>
    <p:sldId id="275" r:id="rId7"/>
    <p:sldId id="271" r:id="rId8"/>
    <p:sldId id="297" r:id="rId9"/>
    <p:sldId id="298" r:id="rId10"/>
    <p:sldId id="272" r:id="rId11"/>
    <p:sldId id="1541" r:id="rId12"/>
    <p:sldId id="1542" r:id="rId13"/>
    <p:sldId id="1543" r:id="rId14"/>
    <p:sldId id="285" r:id="rId15"/>
    <p:sldId id="286" r:id="rId16"/>
    <p:sldId id="287" r:id="rId17"/>
    <p:sldId id="293" r:id="rId18"/>
    <p:sldId id="294" r:id="rId19"/>
    <p:sldId id="1546" r:id="rId20"/>
    <p:sldId id="259" r:id="rId21"/>
    <p:sldId id="1544" r:id="rId22"/>
    <p:sldId id="1545" r:id="rId23"/>
    <p:sldId id="288" r:id="rId24"/>
    <p:sldId id="291" r:id="rId25"/>
    <p:sldId id="292" r:id="rId26"/>
  </p:sldIdLst>
  <p:sldSz cx="18288000" cy="10287000"/>
  <p:notesSz cx="6858000" cy="9144000"/>
  <p:embeddedFontLst>
    <p:embeddedFont>
      <p:font typeface="Source Han Sans KR" panose="020B0600000101010101" charset="-127"/>
      <p:regular r:id="rId28"/>
    </p:embeddedFont>
    <p:embeddedFont>
      <p:font typeface="Source Han Sans KR Bold" panose="020B0600000101010101" charset="-127"/>
      <p:regular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Inter" panose="020B0600000101010101" charset="0"/>
      <p:regular r:id="rId34"/>
    </p:embeddedFont>
    <p:embeddedFont>
      <p:font typeface="Inter Bold" panose="020B0600000101010101" charset="0"/>
      <p:regular r:id="rId35"/>
    </p:embeddedFont>
    <p:embeddedFont>
      <p:font typeface="Malgun Gothic Semilight" panose="020B0502040204020203" pitchFamily="50" charset="-127"/>
      <p:regular r:id="rId36"/>
    </p:embeddedFont>
    <p:embeddedFont>
      <p:font typeface="나눔고딕" pitchFamily="2" charset="-127"/>
      <p:regular r:id="rId37"/>
      <p:bold r:id="rId38"/>
    </p:embeddedFont>
    <p:embeddedFont>
      <p:font typeface="맑은 고딕" panose="020B0503020000020004" pitchFamily="50" charset="-127"/>
      <p:regular r:id="rId39"/>
      <p:bold r:id="rId40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hdphoto1.wdp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7.png>
</file>

<file path=ppt/media/image18.jpg>
</file>

<file path=ppt/media/image19.jpg>
</file>

<file path=ppt/media/image2.png>
</file>

<file path=ppt/media/image3.png>
</file>

<file path=ppt/media/image4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55584-C12A-42B9-B0A6-8637B7E9E293}" type="datetimeFigureOut">
              <a:rPr lang="ko-KR" altLang="en-US" smtClean="0"/>
              <a:t>2024-10-07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B68F3-81F1-4ECE-ABE7-389EB58F38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614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4892" y="1481328"/>
            <a:ext cx="12577572" cy="4622292"/>
          </a:xfrm>
        </p:spPr>
        <p:txBody>
          <a:bodyPr anchor="b"/>
          <a:lstStyle>
            <a:lvl1pPr algn="ctr">
              <a:defRPr sz="81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8259" y="6720842"/>
            <a:ext cx="8990838" cy="1749743"/>
          </a:xfrm>
        </p:spPr>
        <p:txBody>
          <a:bodyPr>
            <a:normAutofit/>
          </a:bodyPr>
          <a:lstStyle>
            <a:lvl1pPr marL="0" indent="0" algn="ctr">
              <a:buNone/>
              <a:defRPr sz="2100" cap="all" spc="900" baseline="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558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12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773" y="2564608"/>
            <a:ext cx="14146217" cy="4279106"/>
          </a:xfrm>
        </p:spPr>
        <p:txBody>
          <a:bodyPr anchor="b">
            <a:norm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4773" y="6884195"/>
            <a:ext cx="14146217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929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04773" y="2738438"/>
            <a:ext cx="7026086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029703" y="2738438"/>
            <a:ext cx="7026087" cy="652700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1541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4849895" cy="19883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4" y="2521745"/>
            <a:ext cx="7308198" cy="1235868"/>
          </a:xfrm>
        </p:spPr>
        <p:txBody>
          <a:bodyPr anchor="b">
            <a:noAutofit/>
          </a:bodyPr>
          <a:lstStyle>
            <a:lvl1pPr marL="0" indent="0">
              <a:buNone/>
              <a:defRPr sz="2400" b="1" cap="all" spc="450" baseline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1" y="3765948"/>
            <a:ext cx="7308200" cy="5526882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834714" y="2521745"/>
            <a:ext cx="7274864" cy="1235868"/>
          </a:xfrm>
        </p:spPr>
        <p:txBody>
          <a:bodyPr anchor="b">
            <a:noAutofit/>
          </a:bodyPr>
          <a:lstStyle>
            <a:lvl1pPr marL="0" indent="0">
              <a:buNone/>
              <a:defRPr sz="2400" b="1" cap="all" spc="450" baseline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834715" y="3757613"/>
            <a:ext cx="7308201" cy="5526882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917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27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5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3" y="685802"/>
            <a:ext cx="8478230" cy="8105775"/>
          </a:xfrm>
        </p:spPr>
        <p:txBody>
          <a:bodyPr/>
          <a:lstStyle>
            <a:lvl1pPr>
              <a:defRPr sz="4800"/>
            </a:lvl1pPr>
            <a:lvl2pPr>
              <a:defRPr sz="4200" b="1"/>
            </a:lvl2pPr>
            <a:lvl3pPr>
              <a:defRPr sz="3600" b="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81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1253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196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3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773" y="754381"/>
            <a:ext cx="14451017" cy="1988345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4773" y="2811780"/>
            <a:ext cx="14451017" cy="6527007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0605" y="9573769"/>
            <a:ext cx="4268852" cy="5476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575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10/7/2024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2632307" y="3139799"/>
            <a:ext cx="6236208" cy="624123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575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186879" y="9573769"/>
            <a:ext cx="751496" cy="5476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575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8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6000" b="1" kern="1200" spc="225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135000"/>
        </a:lnSpc>
        <a:spcBef>
          <a:spcPts val="1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3000" kern="1200" spc="75">
          <a:solidFill>
            <a:schemeClr val="tx2"/>
          </a:solidFill>
          <a:latin typeface="+mn-lt"/>
          <a:ea typeface="+mn-ea"/>
          <a:cs typeface="+mn-cs"/>
        </a:defRPr>
      </a:lvl1pPr>
      <a:lvl2pPr marL="342900" indent="0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Tx/>
        <a:buNone/>
        <a:defRPr sz="2700" kern="1200" spc="75">
          <a:solidFill>
            <a:schemeClr val="tx2"/>
          </a:solidFill>
          <a:latin typeface="+mn-lt"/>
          <a:ea typeface="+mn-ea"/>
          <a:cs typeface="+mn-cs"/>
        </a:defRPr>
      </a:lvl2pPr>
      <a:lvl3pPr marL="822960" indent="-428625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400" b="1" kern="1200" spc="75">
          <a:solidFill>
            <a:schemeClr val="tx2"/>
          </a:solidFill>
          <a:latin typeface="+mn-lt"/>
          <a:ea typeface="+mn-ea"/>
          <a:cs typeface="+mn-cs"/>
        </a:defRPr>
      </a:lvl3pPr>
      <a:lvl4pPr marL="822960" indent="0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Tx/>
        <a:buNone/>
        <a:defRPr sz="2100" kern="1200" spc="75">
          <a:solidFill>
            <a:schemeClr val="tx2"/>
          </a:solidFill>
          <a:latin typeface="+mn-lt"/>
          <a:ea typeface="+mn-ea"/>
          <a:cs typeface="+mn-cs"/>
        </a:defRPr>
      </a:lvl4pPr>
      <a:lvl5pPr marL="1251585" indent="-428625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100" kern="1200" spc="75">
          <a:solidFill>
            <a:schemeClr val="tx2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Presentation.pptx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3.xlsx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.xls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1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Excel_Worksheet2.xls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사람, 텍스트, 손, 양초이(가) 표시된 사진">
            <a:extLst>
              <a:ext uri="{FF2B5EF4-FFF2-40B4-BE49-F238E27FC236}">
                <a16:creationId xmlns:a16="http://schemas.microsoft.com/office/drawing/2014/main" id="{95AC0C5E-14DF-5154-6C12-37F2739D06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</p:pic>
      <p:sp>
        <p:nvSpPr>
          <p:cNvPr id="5" name="TextBox 5"/>
          <p:cNvSpPr txBox="1"/>
          <p:nvPr/>
        </p:nvSpPr>
        <p:spPr>
          <a:xfrm>
            <a:off x="5323312" y="3860188"/>
            <a:ext cx="7641376" cy="171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en-US" sz="10462" b="1" dirty="0">
                <a:solidFill>
                  <a:schemeClr val="tx2"/>
                </a:solidFill>
                <a:latin typeface="Inter Bold"/>
                <a:ea typeface="Inter Bold"/>
                <a:cs typeface="Inter Bold"/>
                <a:sym typeface="Inter Bold"/>
              </a:rPr>
              <a:t>Project 1 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268700" y="8324633"/>
            <a:ext cx="1485900" cy="1086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홍 수 지</a:t>
            </a:r>
            <a:endParaRPr lang="en-US" altLang="ko-KR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구 철 환</a:t>
            </a:r>
            <a:endParaRPr lang="en-US" altLang="ko-KR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정 필 문</a:t>
            </a:r>
            <a:endParaRPr lang="en-US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935200" y="7734300"/>
            <a:ext cx="26670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400" dirty="0">
                <a:solidFill>
                  <a:srgbClr val="00B05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ALGORHYTHNM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CA03F5-01E0-1BEE-8E04-43100AF87223}"/>
              </a:ext>
            </a:extLst>
          </p:cNvPr>
          <p:cNvSpPr txBox="1"/>
          <p:nvPr/>
        </p:nvSpPr>
        <p:spPr>
          <a:xfrm>
            <a:off x="7810500" y="5829300"/>
            <a:ext cx="26670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b="1" dirty="0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 </a:t>
            </a:r>
            <a:r>
              <a:rPr lang="ko-KR" altLang="en-US" sz="2300" b="1" dirty="0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최종 발표 </a:t>
            </a:r>
            <a:r>
              <a:rPr lang="en-US" altLang="ko-KR" sz="2300" b="1" dirty="0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300" b="1" dirty="0">
              <a:solidFill>
                <a:schemeClr val="tx2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13" name="그림 12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F5D7CA7E-62B7-BDFD-D661-D61C049E07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라인, 스크린샷, 그래프이(가) 표시된 사진">
            <a:extLst>
              <a:ext uri="{FF2B5EF4-FFF2-40B4-BE49-F238E27FC236}">
                <a16:creationId xmlns:a16="http://schemas.microsoft.com/office/drawing/2014/main" id="{6E7BE5EF-F933-6BFE-2991-0677677D39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162300"/>
            <a:ext cx="16290246" cy="502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01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 descr="텍스트, 스크린샷, 라인, 번호이(가) 표시된 사진">
            <a:extLst>
              <a:ext uri="{FF2B5EF4-FFF2-40B4-BE49-F238E27FC236}">
                <a16:creationId xmlns:a16="http://schemas.microsoft.com/office/drawing/2014/main" id="{8841D3BB-4448-4896-691D-8343281912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647601"/>
            <a:ext cx="15316200" cy="622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46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라인, 스크린샷, 그래프이(가) 표시된 사진">
            <a:extLst>
              <a:ext uri="{FF2B5EF4-FFF2-40B4-BE49-F238E27FC236}">
                <a16:creationId xmlns:a16="http://schemas.microsoft.com/office/drawing/2014/main" id="{2F2E1C3F-6C38-6581-41A0-7F76209885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857500"/>
            <a:ext cx="15392400" cy="548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4495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07 UI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flow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037B9EF-B6E5-EB35-9F1F-E08EF6A70D46}"/>
              </a:ext>
            </a:extLst>
          </p:cNvPr>
          <p:cNvSpPr/>
          <p:nvPr/>
        </p:nvSpPr>
        <p:spPr>
          <a:xfrm>
            <a:off x="2057400" y="2019301"/>
            <a:ext cx="14257584" cy="7848598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81000" rIns="108000" bIns="81000" rtlCol="0" anchor="ctr" anchorCtr="0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4F34A8-CCCA-5550-348D-12AFB9B1BBAD}"/>
              </a:ext>
            </a:extLst>
          </p:cNvPr>
          <p:cNvSpPr txBox="1"/>
          <p:nvPr/>
        </p:nvSpPr>
        <p:spPr>
          <a:xfrm>
            <a:off x="2772686" y="2838446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- </a:t>
            </a:r>
            <a:r>
              <a:rPr lang="ko-KR" altLang="en-US" sz="2100" b="1" dirty="0">
                <a:latin typeface="+mj-ea"/>
                <a:ea typeface="+mj-ea"/>
              </a:rPr>
              <a:t>고객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084E58A-4FC1-A595-E748-D8E4080E0DA9}"/>
              </a:ext>
            </a:extLst>
          </p:cNvPr>
          <p:cNvSpPr/>
          <p:nvPr/>
        </p:nvSpPr>
        <p:spPr>
          <a:xfrm>
            <a:off x="2777378" y="3423468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33BB12D-DFEA-BD0E-19FD-8438B8691CCE}"/>
              </a:ext>
            </a:extLst>
          </p:cNvPr>
          <p:cNvCxnSpPr>
            <a:cxnSpLocks/>
          </p:cNvCxnSpPr>
          <p:nvPr/>
        </p:nvCxnSpPr>
        <p:spPr>
          <a:xfrm flipV="1">
            <a:off x="4127531" y="3639480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0207097D-FD7D-204D-CB7F-E61165880BBD}"/>
              </a:ext>
            </a:extLst>
          </p:cNvPr>
          <p:cNvSpPr/>
          <p:nvPr/>
        </p:nvSpPr>
        <p:spPr>
          <a:xfrm>
            <a:off x="4727320" y="342345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0F94D11-926A-580C-6699-5A2B7D2EB6AD}"/>
              </a:ext>
            </a:extLst>
          </p:cNvPr>
          <p:cNvCxnSpPr>
            <a:cxnSpLocks/>
          </p:cNvCxnSpPr>
          <p:nvPr/>
        </p:nvCxnSpPr>
        <p:spPr>
          <a:xfrm>
            <a:off x="4403283" y="3639480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4DF96C5A-D757-FAE0-3608-22F1C368C7B0}"/>
              </a:ext>
            </a:extLst>
          </p:cNvPr>
          <p:cNvCxnSpPr>
            <a:cxnSpLocks/>
          </p:cNvCxnSpPr>
          <p:nvPr/>
        </p:nvCxnSpPr>
        <p:spPr>
          <a:xfrm>
            <a:off x="4403283" y="430460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C67223-4EC1-1106-02BE-C46112C4F3CD}"/>
              </a:ext>
            </a:extLst>
          </p:cNvPr>
          <p:cNvSpPr/>
          <p:nvPr/>
        </p:nvSpPr>
        <p:spPr>
          <a:xfrm>
            <a:off x="4727320" y="4071540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98EF865-20A5-EAF8-DEFA-618702EB5197}"/>
              </a:ext>
            </a:extLst>
          </p:cNvPr>
          <p:cNvCxnSpPr>
            <a:cxnSpLocks/>
          </p:cNvCxnSpPr>
          <p:nvPr/>
        </p:nvCxnSpPr>
        <p:spPr>
          <a:xfrm>
            <a:off x="4403283" y="427050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FBC942A-7E50-3D7A-280B-0C1BCEA45324}"/>
              </a:ext>
            </a:extLst>
          </p:cNvPr>
          <p:cNvCxnSpPr>
            <a:cxnSpLocks/>
          </p:cNvCxnSpPr>
          <p:nvPr/>
        </p:nvCxnSpPr>
        <p:spPr>
          <a:xfrm>
            <a:off x="4403283" y="4935624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6795DC5-FD9B-27CC-B129-601AE69F6376}"/>
              </a:ext>
            </a:extLst>
          </p:cNvPr>
          <p:cNvSpPr/>
          <p:nvPr/>
        </p:nvSpPr>
        <p:spPr>
          <a:xfrm>
            <a:off x="6671537" y="4071528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E1C8B73-392C-2EE2-992E-3C3215757768}"/>
              </a:ext>
            </a:extLst>
          </p:cNvPr>
          <p:cNvCxnSpPr>
            <a:cxnSpLocks/>
          </p:cNvCxnSpPr>
          <p:nvPr/>
        </p:nvCxnSpPr>
        <p:spPr>
          <a:xfrm flipV="1">
            <a:off x="6071749" y="4287546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C6FCA65-9952-2A04-57DD-ECB42E96A03E}"/>
              </a:ext>
            </a:extLst>
          </p:cNvPr>
          <p:cNvCxnSpPr>
            <a:cxnSpLocks/>
          </p:cNvCxnSpPr>
          <p:nvPr/>
        </p:nvCxnSpPr>
        <p:spPr>
          <a:xfrm>
            <a:off x="4403285" y="4935624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31476FE3-8FD3-E79F-11EA-E7A5F8373B87}"/>
              </a:ext>
            </a:extLst>
          </p:cNvPr>
          <p:cNvCxnSpPr>
            <a:cxnSpLocks/>
          </p:cNvCxnSpPr>
          <p:nvPr/>
        </p:nvCxnSpPr>
        <p:spPr>
          <a:xfrm>
            <a:off x="4403283" y="5583696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014241-4010-BAA4-A2FC-877FB9DFCE9A}"/>
              </a:ext>
            </a:extLst>
          </p:cNvPr>
          <p:cNvSpPr/>
          <p:nvPr/>
        </p:nvSpPr>
        <p:spPr>
          <a:xfrm>
            <a:off x="4727321" y="5367672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문의하기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7EDDF22-366B-7BC9-5A0E-9C0DB02DC992}"/>
              </a:ext>
            </a:extLst>
          </p:cNvPr>
          <p:cNvCxnSpPr>
            <a:cxnSpLocks/>
          </p:cNvCxnSpPr>
          <p:nvPr/>
        </p:nvCxnSpPr>
        <p:spPr>
          <a:xfrm>
            <a:off x="4403286" y="5583696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D8C1FD3-3771-CC9B-4F03-783B06609CBF}"/>
              </a:ext>
            </a:extLst>
          </p:cNvPr>
          <p:cNvCxnSpPr>
            <a:cxnSpLocks/>
          </p:cNvCxnSpPr>
          <p:nvPr/>
        </p:nvCxnSpPr>
        <p:spPr>
          <a:xfrm>
            <a:off x="4403285" y="623176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56DF8F7-4F39-56CF-E6B1-D86896D2497E}"/>
              </a:ext>
            </a:extLst>
          </p:cNvPr>
          <p:cNvCxnSpPr>
            <a:cxnSpLocks/>
          </p:cNvCxnSpPr>
          <p:nvPr/>
        </p:nvCxnSpPr>
        <p:spPr>
          <a:xfrm>
            <a:off x="4403285" y="687984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20AC16A-8544-E5D2-C26A-ABECDD979BCB}"/>
              </a:ext>
            </a:extLst>
          </p:cNvPr>
          <p:cNvSpPr/>
          <p:nvPr/>
        </p:nvSpPr>
        <p:spPr>
          <a:xfrm>
            <a:off x="4727321" y="6663828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2B0E853-7074-AB9E-6366-965A20C0A08F}"/>
              </a:ext>
            </a:extLst>
          </p:cNvPr>
          <p:cNvSpPr/>
          <p:nvPr/>
        </p:nvSpPr>
        <p:spPr>
          <a:xfrm>
            <a:off x="6677088" y="6663816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137C5A9-2194-79F5-17BD-3A52B26B83BC}"/>
              </a:ext>
            </a:extLst>
          </p:cNvPr>
          <p:cNvSpPr/>
          <p:nvPr/>
        </p:nvSpPr>
        <p:spPr>
          <a:xfrm>
            <a:off x="4732873" y="473664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08E3849-183A-7682-8923-CAC99225A3A3}"/>
              </a:ext>
            </a:extLst>
          </p:cNvPr>
          <p:cNvCxnSpPr>
            <a:cxnSpLocks/>
          </p:cNvCxnSpPr>
          <p:nvPr/>
        </p:nvCxnSpPr>
        <p:spPr>
          <a:xfrm flipV="1">
            <a:off x="6077300" y="4952667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DD3FEDA-2D03-36B2-2B62-06AC87547FF9}"/>
              </a:ext>
            </a:extLst>
          </p:cNvPr>
          <p:cNvSpPr/>
          <p:nvPr/>
        </p:nvSpPr>
        <p:spPr>
          <a:xfrm>
            <a:off x="6677088" y="4736643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4BD563B-38B5-CADF-DD97-8FB683C0CD12}"/>
              </a:ext>
            </a:extLst>
          </p:cNvPr>
          <p:cNvCxnSpPr>
            <a:cxnSpLocks/>
          </p:cNvCxnSpPr>
          <p:nvPr/>
        </p:nvCxnSpPr>
        <p:spPr>
          <a:xfrm>
            <a:off x="6353052" y="4952667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EDC92794-E6F8-A5FB-20CE-44D7E1E30466}"/>
              </a:ext>
            </a:extLst>
          </p:cNvPr>
          <p:cNvCxnSpPr>
            <a:cxnSpLocks/>
          </p:cNvCxnSpPr>
          <p:nvPr/>
        </p:nvCxnSpPr>
        <p:spPr>
          <a:xfrm>
            <a:off x="6353052" y="560073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AAC7537-6E22-C689-5D8D-F1EF5EA56F96}"/>
              </a:ext>
            </a:extLst>
          </p:cNvPr>
          <p:cNvSpPr/>
          <p:nvPr/>
        </p:nvSpPr>
        <p:spPr>
          <a:xfrm>
            <a:off x="6677088" y="5384727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8736AD6D-D42C-7C98-31DE-61A07DA8D608}"/>
              </a:ext>
            </a:extLst>
          </p:cNvPr>
          <p:cNvCxnSpPr>
            <a:cxnSpLocks/>
          </p:cNvCxnSpPr>
          <p:nvPr/>
        </p:nvCxnSpPr>
        <p:spPr>
          <a:xfrm>
            <a:off x="6353052" y="5583690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51DDF59-5722-A733-9C2B-7512F7FC39FE}"/>
              </a:ext>
            </a:extLst>
          </p:cNvPr>
          <p:cNvCxnSpPr>
            <a:cxnSpLocks/>
          </p:cNvCxnSpPr>
          <p:nvPr/>
        </p:nvCxnSpPr>
        <p:spPr>
          <a:xfrm>
            <a:off x="6353052" y="624881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F2F1A4C-4712-C17E-045D-9BB83252E00F}"/>
              </a:ext>
            </a:extLst>
          </p:cNvPr>
          <p:cNvSpPr/>
          <p:nvPr/>
        </p:nvSpPr>
        <p:spPr>
          <a:xfrm>
            <a:off x="6677088" y="6032799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048F5DC2-0C8A-709E-23A9-DCC42C74D949}"/>
              </a:ext>
            </a:extLst>
          </p:cNvPr>
          <p:cNvCxnSpPr>
            <a:cxnSpLocks/>
          </p:cNvCxnSpPr>
          <p:nvPr/>
        </p:nvCxnSpPr>
        <p:spPr>
          <a:xfrm flipV="1">
            <a:off x="6077473" y="6879834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4897CF8-0F28-A4C0-4453-CA2A9F21DD1A}"/>
              </a:ext>
            </a:extLst>
          </p:cNvPr>
          <p:cNvSpPr txBox="1"/>
          <p:nvPr/>
        </p:nvSpPr>
        <p:spPr>
          <a:xfrm>
            <a:off x="8374704" y="2703050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– </a:t>
            </a:r>
            <a:r>
              <a:rPr lang="ko-KR" altLang="en-US" sz="2100" b="1" dirty="0">
                <a:latin typeface="+mj-ea"/>
                <a:ea typeface="+mj-ea"/>
              </a:rPr>
              <a:t>관리자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43E447D-5902-A274-9930-2F3BA116BEF7}"/>
              </a:ext>
            </a:extLst>
          </p:cNvPr>
          <p:cNvSpPr/>
          <p:nvPr/>
        </p:nvSpPr>
        <p:spPr>
          <a:xfrm>
            <a:off x="8374705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A5F16DBA-D980-A411-FDB9-DF3FCDE9F010}"/>
              </a:ext>
            </a:extLst>
          </p:cNvPr>
          <p:cNvCxnSpPr>
            <a:stCxn id="37" idx="3"/>
          </p:cNvCxnSpPr>
          <p:nvPr/>
        </p:nvCxnSpPr>
        <p:spPr>
          <a:xfrm>
            <a:off x="9719133" y="3578905"/>
            <a:ext cx="599788" cy="4352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50BB895-E259-A36E-552D-EF6680CC98C4}"/>
              </a:ext>
            </a:extLst>
          </p:cNvPr>
          <p:cNvSpPr/>
          <p:nvPr/>
        </p:nvSpPr>
        <p:spPr>
          <a:xfrm>
            <a:off x="10318921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로그인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(login)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DD3F9101-134B-8E84-FB71-F9A9F14FBE41}"/>
              </a:ext>
            </a:extLst>
          </p:cNvPr>
          <p:cNvCxnSpPr>
            <a:cxnSpLocks/>
          </p:cNvCxnSpPr>
          <p:nvPr/>
        </p:nvCxnSpPr>
        <p:spPr>
          <a:xfrm flipV="1">
            <a:off x="11663348" y="3622437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1B3E38E-C255-48E4-7207-4AF02F5CD925}"/>
              </a:ext>
            </a:extLst>
          </p:cNvPr>
          <p:cNvSpPr/>
          <p:nvPr/>
        </p:nvSpPr>
        <p:spPr>
          <a:xfrm>
            <a:off x="12263137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EE05CE27-9A7C-F1E8-0726-C757818507C2}"/>
              </a:ext>
            </a:extLst>
          </p:cNvPr>
          <p:cNvCxnSpPr>
            <a:cxnSpLocks/>
          </p:cNvCxnSpPr>
          <p:nvPr/>
        </p:nvCxnSpPr>
        <p:spPr>
          <a:xfrm>
            <a:off x="11939100" y="3622437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17167749-297A-BB94-7456-DC2573C8F8A1}"/>
              </a:ext>
            </a:extLst>
          </p:cNvPr>
          <p:cNvCxnSpPr>
            <a:cxnSpLocks/>
          </p:cNvCxnSpPr>
          <p:nvPr/>
        </p:nvCxnSpPr>
        <p:spPr>
          <a:xfrm>
            <a:off x="11939100" y="427050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111C6F5-4ED9-2C6F-F460-8B9A955A9269}"/>
              </a:ext>
            </a:extLst>
          </p:cNvPr>
          <p:cNvSpPr/>
          <p:nvPr/>
        </p:nvSpPr>
        <p:spPr>
          <a:xfrm>
            <a:off x="12263137" y="4054485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1771C78F-378B-41E9-0096-6E65C914EB32}"/>
              </a:ext>
            </a:extLst>
          </p:cNvPr>
          <p:cNvCxnSpPr>
            <a:cxnSpLocks/>
          </p:cNvCxnSpPr>
          <p:nvPr/>
        </p:nvCxnSpPr>
        <p:spPr>
          <a:xfrm>
            <a:off x="11939100" y="4270509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E25B68AC-1035-46E9-E85B-8D779B8EB9EF}"/>
              </a:ext>
            </a:extLst>
          </p:cNvPr>
          <p:cNvCxnSpPr>
            <a:cxnSpLocks/>
          </p:cNvCxnSpPr>
          <p:nvPr/>
        </p:nvCxnSpPr>
        <p:spPr>
          <a:xfrm>
            <a:off x="11939100" y="4918581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4128F0AF-3942-4A8A-3DAE-C5F927574869}"/>
              </a:ext>
            </a:extLst>
          </p:cNvPr>
          <p:cNvSpPr/>
          <p:nvPr/>
        </p:nvSpPr>
        <p:spPr>
          <a:xfrm>
            <a:off x="12263140" y="5998701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BF9E34E-E480-9601-1361-A9C84221CBE1}"/>
              </a:ext>
            </a:extLst>
          </p:cNvPr>
          <p:cNvCxnSpPr>
            <a:cxnSpLocks/>
          </p:cNvCxnSpPr>
          <p:nvPr/>
        </p:nvCxnSpPr>
        <p:spPr>
          <a:xfrm flipV="1">
            <a:off x="13607567" y="6214725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FE3C4E5-7B0B-ACAE-1B43-C93E32FA4E91}"/>
              </a:ext>
            </a:extLst>
          </p:cNvPr>
          <p:cNvSpPr/>
          <p:nvPr/>
        </p:nvSpPr>
        <p:spPr>
          <a:xfrm>
            <a:off x="14207355" y="5998701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173AB970-75C5-7229-70D3-FA095757F3AE}"/>
              </a:ext>
            </a:extLst>
          </p:cNvPr>
          <p:cNvCxnSpPr>
            <a:cxnSpLocks/>
          </p:cNvCxnSpPr>
          <p:nvPr/>
        </p:nvCxnSpPr>
        <p:spPr>
          <a:xfrm>
            <a:off x="13883319" y="6214725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B2150BE-DE27-6665-53D6-55FA4EBDDEE0}"/>
              </a:ext>
            </a:extLst>
          </p:cNvPr>
          <p:cNvCxnSpPr>
            <a:cxnSpLocks/>
          </p:cNvCxnSpPr>
          <p:nvPr/>
        </p:nvCxnSpPr>
        <p:spPr>
          <a:xfrm>
            <a:off x="13883319" y="6862797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02489D4-3779-5AB1-580C-F52E6790B823}"/>
              </a:ext>
            </a:extLst>
          </p:cNvPr>
          <p:cNvSpPr/>
          <p:nvPr/>
        </p:nvSpPr>
        <p:spPr>
          <a:xfrm>
            <a:off x="14207355" y="6646785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58858888-379B-67BF-38A6-FC73166714B8}"/>
              </a:ext>
            </a:extLst>
          </p:cNvPr>
          <p:cNvCxnSpPr>
            <a:cxnSpLocks/>
          </p:cNvCxnSpPr>
          <p:nvPr/>
        </p:nvCxnSpPr>
        <p:spPr>
          <a:xfrm>
            <a:off x="13883319" y="684574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AC3F76DD-716B-B755-BF99-A121D4E50845}"/>
              </a:ext>
            </a:extLst>
          </p:cNvPr>
          <p:cNvCxnSpPr>
            <a:cxnSpLocks/>
          </p:cNvCxnSpPr>
          <p:nvPr/>
        </p:nvCxnSpPr>
        <p:spPr>
          <a:xfrm>
            <a:off x="13883319" y="751086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41831C1-5C6F-7507-7AE8-98B35441DCD8}"/>
              </a:ext>
            </a:extLst>
          </p:cNvPr>
          <p:cNvSpPr/>
          <p:nvPr/>
        </p:nvSpPr>
        <p:spPr>
          <a:xfrm>
            <a:off x="14207355" y="7294857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3C544E15-79EE-246D-332C-F29AAE4E808C}"/>
              </a:ext>
            </a:extLst>
          </p:cNvPr>
          <p:cNvSpPr/>
          <p:nvPr/>
        </p:nvSpPr>
        <p:spPr>
          <a:xfrm>
            <a:off x="12257414" y="861855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마이페이지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E3D8F370-A972-2285-1AE3-287F835A4D13}"/>
              </a:ext>
            </a:extLst>
          </p:cNvPr>
          <p:cNvCxnSpPr>
            <a:cxnSpLocks/>
          </p:cNvCxnSpPr>
          <p:nvPr/>
        </p:nvCxnSpPr>
        <p:spPr>
          <a:xfrm flipV="1">
            <a:off x="13601842" y="8834562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69AB100-E963-4604-F2E4-1EFCFDDE8473}"/>
              </a:ext>
            </a:extLst>
          </p:cNvPr>
          <p:cNvSpPr/>
          <p:nvPr/>
        </p:nvSpPr>
        <p:spPr>
          <a:xfrm>
            <a:off x="14201630" y="8618544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회원정보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64E403D0-EECD-DBD5-7969-2A5B03C21732}"/>
              </a:ext>
            </a:extLst>
          </p:cNvPr>
          <p:cNvCxnSpPr>
            <a:cxnSpLocks/>
          </p:cNvCxnSpPr>
          <p:nvPr/>
        </p:nvCxnSpPr>
        <p:spPr>
          <a:xfrm>
            <a:off x="13877594" y="883456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521092C0-AB07-86E5-F2C7-1D2C17E9178B}"/>
              </a:ext>
            </a:extLst>
          </p:cNvPr>
          <p:cNvCxnSpPr>
            <a:cxnSpLocks/>
          </p:cNvCxnSpPr>
          <p:nvPr/>
        </p:nvCxnSpPr>
        <p:spPr>
          <a:xfrm>
            <a:off x="13877594" y="948264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43D9ADC2-1045-AC37-8D36-B7856910FAF2}"/>
              </a:ext>
            </a:extLst>
          </p:cNvPr>
          <p:cNvCxnSpPr>
            <a:cxnSpLocks/>
          </p:cNvCxnSpPr>
          <p:nvPr/>
        </p:nvCxnSpPr>
        <p:spPr>
          <a:xfrm flipV="1">
            <a:off x="13607566" y="4270503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E6AF5BF-3C3C-FE6B-8B78-CD099178EFC7}"/>
              </a:ext>
            </a:extLst>
          </p:cNvPr>
          <p:cNvSpPr/>
          <p:nvPr/>
        </p:nvSpPr>
        <p:spPr>
          <a:xfrm>
            <a:off x="14207354" y="4054485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1D40D0ED-77A5-13F9-B6D8-523466D41D65}"/>
              </a:ext>
            </a:extLst>
          </p:cNvPr>
          <p:cNvCxnSpPr>
            <a:cxnSpLocks/>
          </p:cNvCxnSpPr>
          <p:nvPr/>
        </p:nvCxnSpPr>
        <p:spPr>
          <a:xfrm>
            <a:off x="13883318" y="4270509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FE790602-2DDC-7065-31F8-BBC7970C4CC2}"/>
              </a:ext>
            </a:extLst>
          </p:cNvPr>
          <p:cNvCxnSpPr>
            <a:cxnSpLocks/>
          </p:cNvCxnSpPr>
          <p:nvPr/>
        </p:nvCxnSpPr>
        <p:spPr>
          <a:xfrm>
            <a:off x="13883318" y="491858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27D1B89-0215-3220-30FE-34A3506F8F0D}"/>
              </a:ext>
            </a:extLst>
          </p:cNvPr>
          <p:cNvCxnSpPr>
            <a:cxnSpLocks/>
          </p:cNvCxnSpPr>
          <p:nvPr/>
        </p:nvCxnSpPr>
        <p:spPr>
          <a:xfrm>
            <a:off x="13883318" y="4918581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9ED37883-5F93-54F9-D503-58C0CAE99DCB}"/>
              </a:ext>
            </a:extLst>
          </p:cNvPr>
          <p:cNvCxnSpPr>
            <a:cxnSpLocks/>
          </p:cNvCxnSpPr>
          <p:nvPr/>
        </p:nvCxnSpPr>
        <p:spPr>
          <a:xfrm>
            <a:off x="13883318" y="5566653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86872CB-4513-154D-4888-0218BCC26EBD}"/>
              </a:ext>
            </a:extLst>
          </p:cNvPr>
          <p:cNvSpPr/>
          <p:nvPr/>
        </p:nvSpPr>
        <p:spPr>
          <a:xfrm>
            <a:off x="14207354" y="4702569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작성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57CDDB88-7F2E-DCB4-86B0-2E9D20150112}"/>
              </a:ext>
            </a:extLst>
          </p:cNvPr>
          <p:cNvSpPr/>
          <p:nvPr/>
        </p:nvSpPr>
        <p:spPr>
          <a:xfrm>
            <a:off x="14207354" y="5350641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(CA04)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D4C44B63-1FCF-8931-8414-5377BB89825F}"/>
              </a:ext>
            </a:extLst>
          </p:cNvPr>
          <p:cNvCxnSpPr>
            <a:cxnSpLocks/>
          </p:cNvCxnSpPr>
          <p:nvPr/>
        </p:nvCxnSpPr>
        <p:spPr>
          <a:xfrm>
            <a:off x="11939102" y="556665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A5E09506-9DF2-0CED-AB16-10E054616E28}"/>
              </a:ext>
            </a:extLst>
          </p:cNvPr>
          <p:cNvCxnSpPr>
            <a:cxnSpLocks/>
          </p:cNvCxnSpPr>
          <p:nvPr/>
        </p:nvCxnSpPr>
        <p:spPr>
          <a:xfrm>
            <a:off x="11939102" y="6214725"/>
            <a:ext cx="0" cy="1552456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60BCB5EB-34FB-0DC6-9FA2-42868934A144}"/>
              </a:ext>
            </a:extLst>
          </p:cNvPr>
          <p:cNvCxnSpPr>
            <a:cxnSpLocks/>
          </p:cNvCxnSpPr>
          <p:nvPr/>
        </p:nvCxnSpPr>
        <p:spPr>
          <a:xfrm>
            <a:off x="11933378" y="8834568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87CD63A8-3B8C-F999-A969-528619B08E67}"/>
              </a:ext>
            </a:extLst>
          </p:cNvPr>
          <p:cNvSpPr/>
          <p:nvPr/>
        </p:nvSpPr>
        <p:spPr>
          <a:xfrm>
            <a:off x="14209645" y="9266352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문의내역확인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(EA01)</a:t>
            </a:r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3753CE67-6546-2190-BB82-FEB5203FC38A}"/>
              </a:ext>
            </a:extLst>
          </p:cNvPr>
          <p:cNvCxnSpPr>
            <a:cxnSpLocks/>
          </p:cNvCxnSpPr>
          <p:nvPr/>
        </p:nvCxnSpPr>
        <p:spPr>
          <a:xfrm>
            <a:off x="11939100" y="621471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02F7A553-CF6F-1CFB-3622-36E1106648A2}"/>
              </a:ext>
            </a:extLst>
          </p:cNvPr>
          <p:cNvCxnSpPr>
            <a:cxnSpLocks/>
          </p:cNvCxnSpPr>
          <p:nvPr/>
        </p:nvCxnSpPr>
        <p:spPr>
          <a:xfrm>
            <a:off x="11933378" y="8163648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36FBC4FF-DB3A-C4F3-E70C-BFAB9779FCDF}"/>
              </a:ext>
            </a:extLst>
          </p:cNvPr>
          <p:cNvSpPr/>
          <p:nvPr/>
        </p:nvSpPr>
        <p:spPr>
          <a:xfrm>
            <a:off x="12257414" y="794763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513AF822-02BF-B7E4-9DD0-10D3D9A78025}"/>
              </a:ext>
            </a:extLst>
          </p:cNvPr>
          <p:cNvSpPr/>
          <p:nvPr/>
        </p:nvSpPr>
        <p:spPr>
          <a:xfrm>
            <a:off x="14207181" y="7947624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C7CA482D-F846-0959-CAD4-57A0380902F7}"/>
              </a:ext>
            </a:extLst>
          </p:cNvPr>
          <p:cNvCxnSpPr>
            <a:cxnSpLocks/>
          </p:cNvCxnSpPr>
          <p:nvPr/>
        </p:nvCxnSpPr>
        <p:spPr>
          <a:xfrm flipV="1">
            <a:off x="13607566" y="8163642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3698250-1C0A-D95B-10F7-10B6A71BD25C}"/>
              </a:ext>
            </a:extLst>
          </p:cNvPr>
          <p:cNvCxnSpPr>
            <a:cxnSpLocks/>
          </p:cNvCxnSpPr>
          <p:nvPr/>
        </p:nvCxnSpPr>
        <p:spPr>
          <a:xfrm>
            <a:off x="11939103" y="815892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296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08 ERD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스크린샷, 번호, 폰트이(가) 표시된 사진">
            <a:extLst>
              <a:ext uri="{FF2B5EF4-FFF2-40B4-BE49-F238E27FC236}">
                <a16:creationId xmlns:a16="http://schemas.microsoft.com/office/drawing/2014/main" id="{8ED5F8A0-60D7-57BA-2679-025CA4D0D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2318943"/>
            <a:ext cx="12344400" cy="724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787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6057900" cy="1033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  <a:defRPr/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09 Class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Diagram</a:t>
            </a:r>
            <a:endParaRPr lang="en-US" altLang="ko-KR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C89343-C93F-0C6F-1E24-B0EA9A0F531E}"/>
              </a:ext>
            </a:extLst>
          </p:cNvPr>
          <p:cNvSpPr txBox="1"/>
          <p:nvPr/>
        </p:nvSpPr>
        <p:spPr>
          <a:xfrm>
            <a:off x="1905000" y="3162300"/>
            <a:ext cx="12268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1. </a:t>
            </a:r>
            <a:r>
              <a:rPr lang="ko-KR" altLang="en-US" sz="3200" b="1" dirty="0"/>
              <a:t>임직원 관련</a:t>
            </a:r>
            <a:endParaRPr lang="en-US" altLang="ko-KR" sz="3200" b="1" dirty="0"/>
          </a:p>
          <a:p>
            <a:br>
              <a:rPr lang="en-US" altLang="ko-KR" sz="3200" b="1" dirty="0"/>
            </a:br>
            <a:r>
              <a:rPr lang="en-US" altLang="ko-KR" sz="3200" b="1" dirty="0"/>
              <a:t>2. </a:t>
            </a:r>
            <a:r>
              <a:rPr lang="ko-KR" altLang="en-US" sz="3200" b="1" dirty="0"/>
              <a:t>공지사항 관련</a:t>
            </a:r>
            <a:br>
              <a:rPr lang="en-US" altLang="ko-KR" sz="3200" b="1" dirty="0"/>
            </a:br>
            <a:endParaRPr lang="en-US" altLang="ko-KR" sz="3200" b="1" dirty="0"/>
          </a:p>
          <a:p>
            <a:r>
              <a:rPr lang="en-US" altLang="ko-KR" sz="3200" b="1" dirty="0"/>
              <a:t>3. </a:t>
            </a:r>
            <a:r>
              <a:rPr lang="ko-KR" altLang="en-US" sz="3200" b="1" dirty="0"/>
              <a:t>분석  기능 관련</a:t>
            </a:r>
            <a:endParaRPr lang="en-US" altLang="ko-KR" sz="3200" b="1" dirty="0"/>
          </a:p>
          <a:p>
            <a:endParaRPr lang="en-US" altLang="ko-KR" sz="3200" b="1" dirty="0"/>
          </a:p>
          <a:p>
            <a:r>
              <a:rPr lang="en-US" altLang="ko-KR" sz="3200" b="1" dirty="0"/>
              <a:t>4. </a:t>
            </a:r>
            <a:r>
              <a:rPr lang="ko-KR" altLang="en-US" sz="3200" b="1" dirty="0"/>
              <a:t>문의하기 관련</a:t>
            </a:r>
          </a:p>
        </p:txBody>
      </p:sp>
      <p:graphicFrame>
        <p:nvGraphicFramePr>
          <p:cNvPr id="5" name="개체 4">
            <a:hlinkClick r:id="" action="ppaction://ole?verb=0"/>
            <a:extLst>
              <a:ext uri="{FF2B5EF4-FFF2-40B4-BE49-F238E27FC236}">
                <a16:creationId xmlns:a16="http://schemas.microsoft.com/office/drawing/2014/main" id="{C62E592E-72A7-2FD6-6CF4-724CAB2B2B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9655038"/>
              </p:ext>
            </p:extLst>
          </p:nvPr>
        </p:nvGraphicFramePr>
        <p:xfrm>
          <a:off x="13792200" y="342902"/>
          <a:ext cx="1871436" cy="13715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showAsIcon="1" r:id="rId3" imgW="914575" imgH="771525" progId="PowerPoint.Show.12">
                  <p:embed/>
                </p:oleObj>
              </mc:Choice>
              <mc:Fallback>
                <p:oleObj name="Presentation" showAsIcon="1" r:id="rId3" imgW="914575" imgH="771525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92200" y="342902"/>
                        <a:ext cx="1871436" cy="13715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4397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7D950F3-3BFA-E48F-F095-616CED7C8E09}"/>
              </a:ext>
            </a:extLst>
          </p:cNvPr>
          <p:cNvGraphicFramePr>
            <a:graphicFrameLocks noGrp="1"/>
          </p:cNvGraphicFramePr>
          <p:nvPr/>
        </p:nvGraphicFramePr>
        <p:xfrm>
          <a:off x="2571224" y="383186"/>
          <a:ext cx="4329434" cy="58511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9434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88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EmpUser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id : String {id}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password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emp_name</a:t>
                      </a:r>
                      <a:r>
                        <a:rPr lang="ko-KR" altLang="en-US" sz="1500" dirty="0"/>
                        <a:t> </a:t>
                      </a:r>
                      <a:r>
                        <a:rPr lang="en-US" altLang="ko-KR" sz="1500" dirty="0"/>
                        <a:t>:</a:t>
                      </a:r>
                      <a:r>
                        <a:rPr lang="ko-KR" altLang="en-US" sz="1500" dirty="0"/>
                        <a:t> </a:t>
                      </a:r>
                      <a:r>
                        <a:rPr lang="en-US" altLang="ko-KR" sz="1500" dirty="0"/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email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phone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user_dept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user_pos</a:t>
                      </a:r>
                      <a:r>
                        <a:rPr lang="en-US" altLang="ko-KR" sz="1500" dirty="0"/>
                        <a:t>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3625181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aseline="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dirty="0"/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baseline="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password)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email)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getPhone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setPhone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phone) : void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getUser_dept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nb-NO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setUser_dept(String user_dept) : void</a:t>
                      </a:r>
                    </a:p>
                    <a:p>
                      <a:pPr algn="l" latinLnBrk="1"/>
                      <a:r>
                        <a:rPr lang="nb-NO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  <a:endParaRPr lang="en-US" altLang="ko-KR" sz="15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033794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F91A812-FD78-3C23-415D-F32BD95D71C4}"/>
              </a:ext>
            </a:extLst>
          </p:cNvPr>
          <p:cNvGraphicFramePr>
            <a:graphicFrameLocks noGrp="1"/>
          </p:cNvGraphicFramePr>
          <p:nvPr/>
        </p:nvGraphicFramePr>
        <p:xfrm>
          <a:off x="1771651" y="6619271"/>
          <a:ext cx="5912168" cy="3306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216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517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EmpUserDao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logger : Logger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dataSource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: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DataSource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  <a:tr h="15087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EmpUserDao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ko-KR" sz="1500" dirty="0"/>
                        <a:t>  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getEmpUserById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findUserByEmpIdAndEmail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email) :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updatePassword02(String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altLang="ko-KR" sz="15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264484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6FFDB38-68F6-6AA6-6E45-E6BF5268FB79}"/>
              </a:ext>
            </a:extLst>
          </p:cNvPr>
          <p:cNvGraphicFramePr>
            <a:graphicFrameLocks noGrp="1"/>
          </p:cNvGraphicFramePr>
          <p:nvPr/>
        </p:nvGraphicFramePr>
        <p:xfrm>
          <a:off x="8608214" y="4478741"/>
          <a:ext cx="6680118" cy="12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807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CheckPasswordServlet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739346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CheckPasswordServlet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7E54850-25DE-F219-A87D-8292549F4A59}"/>
              </a:ext>
            </a:extLst>
          </p:cNvPr>
          <p:cNvGraphicFramePr>
            <a:graphicFrameLocks noGrp="1"/>
          </p:cNvGraphicFramePr>
          <p:nvPr/>
        </p:nvGraphicFramePr>
        <p:xfrm>
          <a:off x="8620922" y="1121635"/>
          <a:ext cx="6680118" cy="12357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27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LoginController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LoginController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7360867-D55A-5E38-5BB7-BBBD45FB6B73}"/>
              </a:ext>
            </a:extLst>
          </p:cNvPr>
          <p:cNvGraphicFramePr>
            <a:graphicFrameLocks noGrp="1"/>
          </p:cNvGraphicFramePr>
          <p:nvPr/>
        </p:nvGraphicFramePr>
        <p:xfrm>
          <a:off x="8619644" y="2821452"/>
          <a:ext cx="6680118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LogoutController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LogoutController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ko-KR" sz="1500" dirty="0"/>
                        <a:t>  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F545F361-D680-350B-55C2-5DED3716FF67}"/>
              </a:ext>
            </a:extLst>
          </p:cNvPr>
          <p:cNvGraphicFramePr>
            <a:graphicFrameLocks noGrp="1"/>
          </p:cNvGraphicFramePr>
          <p:nvPr/>
        </p:nvGraphicFramePr>
        <p:xfrm>
          <a:off x="8608214" y="6116132"/>
          <a:ext cx="6680118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SendPassword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generateRandomPassword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b="1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to,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6D2EDAC7-9379-C9A6-EDCA-4F37632EDE9F}"/>
              </a:ext>
            </a:extLst>
          </p:cNvPr>
          <p:cNvGraphicFramePr>
            <a:graphicFrameLocks noGrp="1"/>
          </p:cNvGraphicFramePr>
          <p:nvPr/>
        </p:nvGraphicFramePr>
        <p:xfrm>
          <a:off x="8595270" y="7902857"/>
          <a:ext cx="6680118" cy="1076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242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UpdatePasswordServlet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65243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UpdatePasswordServlet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EF14BBF-313E-BCC3-5B73-6F29E55B592F}"/>
              </a:ext>
            </a:extLst>
          </p:cNvPr>
          <p:cNvSpPr txBox="1"/>
          <p:nvPr/>
        </p:nvSpPr>
        <p:spPr>
          <a:xfrm>
            <a:off x="457200" y="383186"/>
            <a:ext cx="1809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임직원 관련</a:t>
            </a:r>
          </a:p>
        </p:txBody>
      </p:sp>
    </p:spTree>
    <p:extLst>
      <p:ext uri="{BB962C8B-B14F-4D97-AF65-F5344CB8AC3E}">
        <p14:creationId xmlns:p14="http://schemas.microsoft.com/office/powerpoint/2010/main" val="2063050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 latinLnBrk="1">
              <a:defRPr/>
            </a:pPr>
            <a:endParaRPr lang="en-US" sz="2700">
              <a:solidFill>
                <a:srgbClr val="FFFFFF"/>
              </a:solidFill>
              <a:latin typeface="Malgun Gothic Semilight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aphicFrame>
        <p:nvGraphicFramePr>
          <p:cNvPr id="187" name="표 186">
            <a:extLst>
              <a:ext uri="{FF2B5EF4-FFF2-40B4-BE49-F238E27FC236}">
                <a16:creationId xmlns:a16="http://schemas.microsoft.com/office/drawing/2014/main" id="{5B742274-B3F8-A003-798A-5DF817DFDF64}"/>
              </a:ext>
            </a:extLst>
          </p:cNvPr>
          <p:cNvGraphicFramePr>
            <a:graphicFrameLocks noGrp="1"/>
          </p:cNvGraphicFramePr>
          <p:nvPr/>
        </p:nvGraphicFramePr>
        <p:xfrm>
          <a:off x="2415939" y="759438"/>
          <a:ext cx="3956289" cy="3739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289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66388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num : int {id}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title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content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empId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empName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createdAt</a:t>
                      </a:r>
                      <a:r>
                        <a:rPr lang="en-US" altLang="ko-KR" sz="1500" dirty="0"/>
                        <a:t> : Timestamp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166388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getNum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int()</a:t>
                      </a:r>
                      <a:r>
                        <a:rPr lang="ko-KR" alt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{id}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getTitle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getContent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getCreatedAt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C96F6D5-B6FB-94C1-373C-3EB64684B57E}"/>
              </a:ext>
            </a:extLst>
          </p:cNvPr>
          <p:cNvGraphicFramePr>
            <a:graphicFrameLocks noGrp="1"/>
          </p:cNvGraphicFramePr>
          <p:nvPr/>
        </p:nvGraphicFramePr>
        <p:xfrm>
          <a:off x="914400" y="5126952"/>
          <a:ext cx="6972300" cy="45775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2300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51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281848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logger : Logger </a:t>
                      </a:r>
                      <a:endParaRPr lang="en-US" altLang="ko-KR" sz="1500" b="0" i="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7828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dirty="0"/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NoticeDao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  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deleteNotice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  <a:endParaRPr lang="en-US" altLang="ko-KR" sz="15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Boolean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getNoticeByNum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Notice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fr-FR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getNoticesByPage(int page, int pageSize) : 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List&lt;Notice&gt;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getTotalNoticeCount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void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getRecentNotices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limit) : List&lt;Notice&gt;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searchNoticesByKeyword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keyword, int page, int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pageSize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List&lt;Notice&gt;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getSearchNoticeCount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keyword) : int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E64B044-6864-A4DE-F30A-6AF123F29D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982151"/>
              </p:ext>
            </p:extLst>
          </p:nvPr>
        </p:nvGraphicFramePr>
        <p:xfrm>
          <a:off x="9175216" y="1682744"/>
          <a:ext cx="7717703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NoticeList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2423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addNotice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void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removeNotice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Boolean</a:t>
                      </a:r>
                      <a:b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findNoticeByNum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Optional&lt;Notice&gt;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findNoticesByTitle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title)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clearNotices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void</a:t>
                      </a:r>
                      <a:b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toString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49E5DF9-D5E1-F025-E621-632BB29D4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7067913"/>
              </p:ext>
            </p:extLst>
          </p:nvPr>
        </p:nvGraphicFramePr>
        <p:xfrm>
          <a:off x="9130765" y="4780837"/>
          <a:ext cx="7717703" cy="97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DeleteNoticeServlet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607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188" name="표 187">
            <a:extLst>
              <a:ext uri="{FF2B5EF4-FFF2-40B4-BE49-F238E27FC236}">
                <a16:creationId xmlns:a16="http://schemas.microsoft.com/office/drawing/2014/main" id="{C5448CD5-781E-A64C-C8C3-2CFCCA3A7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847319"/>
              </p:ext>
            </p:extLst>
          </p:nvPr>
        </p:nvGraphicFramePr>
        <p:xfrm>
          <a:off x="9122543" y="6286500"/>
          <a:ext cx="7708187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8187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UpdateNoticeServlet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l" latinLnBrk="1"/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191" name="표 190">
            <a:extLst>
              <a:ext uri="{FF2B5EF4-FFF2-40B4-BE49-F238E27FC236}">
                <a16:creationId xmlns:a16="http://schemas.microsoft.com/office/drawing/2014/main" id="{CBB17D89-A48C-2B68-26FC-CABC70D08D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327316"/>
              </p:ext>
            </p:extLst>
          </p:nvPr>
        </p:nvGraphicFramePr>
        <p:xfrm>
          <a:off x="9090718" y="7603630"/>
          <a:ext cx="7708187" cy="825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8187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WriteNoticeServlet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4141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5FAB1C6-45C9-EE10-7904-C42E561921B1}"/>
              </a:ext>
            </a:extLst>
          </p:cNvPr>
          <p:cNvSpPr txBox="1"/>
          <p:nvPr/>
        </p:nvSpPr>
        <p:spPr>
          <a:xfrm>
            <a:off x="228600" y="383186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공지사항 관련</a:t>
            </a:r>
          </a:p>
        </p:txBody>
      </p:sp>
    </p:spTree>
    <p:extLst>
      <p:ext uri="{BB962C8B-B14F-4D97-AF65-F5344CB8AC3E}">
        <p14:creationId xmlns:p14="http://schemas.microsoft.com/office/powerpoint/2010/main" val="1057021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BBE98077-6ECC-BC66-63CF-F3A786E92874}"/>
              </a:ext>
            </a:extLst>
          </p:cNvPr>
          <p:cNvGraphicFramePr>
            <a:graphicFrameLocks noGrp="1"/>
          </p:cNvGraphicFramePr>
          <p:nvPr/>
        </p:nvGraphicFramePr>
        <p:xfrm>
          <a:off x="8398142" y="1231847"/>
          <a:ext cx="4245297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5297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AnaDo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ana_email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Stirng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ana_type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ana_result</a:t>
                      </a:r>
                      <a:r>
                        <a:rPr lang="en-US" altLang="ko-KR" sz="1500" dirty="0"/>
                        <a:t>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423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setAna_email(String ana_email) : void</a:t>
                      </a:r>
                    </a:p>
                    <a:p>
                      <a:pPr algn="l" latinLnBrk="1"/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b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getAna_path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setAna_path(String ana_path) : 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getAna_result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setAna_result(String ana_reuslt) : void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622C9EA-5D5A-9B57-EE0D-F9D443AFAB49}"/>
              </a:ext>
            </a:extLst>
          </p:cNvPr>
          <p:cNvGraphicFramePr>
            <a:graphicFrameLocks noGrp="1"/>
          </p:cNvGraphicFramePr>
          <p:nvPr/>
        </p:nvGraphicFramePr>
        <p:xfrm>
          <a:off x="12828359" y="1206099"/>
          <a:ext cx="3847485" cy="594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7485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AnalysisDao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26517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DB_IP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DB_PORT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DB_NAME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DB_URL1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DB_PASSWORD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connection : Connection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result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</a:t>
                      </a:r>
                      <a:r>
                        <a:rPr lang="en-US" altLang="ko-KR" sz="1500" b="0" i="0" dirty="0" err="1"/>
                        <a:t>rs</a:t>
                      </a:r>
                      <a:r>
                        <a:rPr lang="en-US" altLang="ko-KR" sz="1500" b="0" i="0" dirty="0"/>
                        <a:t> : </a:t>
                      </a:r>
                      <a:r>
                        <a:rPr lang="en-US" altLang="ko-KR" sz="1500" b="0" i="0" dirty="0" err="1"/>
                        <a:t>ResultSet</a:t>
                      </a:r>
                      <a:endParaRPr lang="en-US" altLang="ko-KR" sz="1500" b="0" i="0" dirty="0"/>
                    </a:p>
                    <a:p>
                      <a:pPr algn="just" latinLnBrk="1"/>
                      <a:r>
                        <a:rPr lang="en-US" altLang="ko-KR" sz="1500" b="0" i="0" dirty="0"/>
                        <a:t>  </a:t>
                      </a:r>
                      <a:r>
                        <a:rPr lang="en-US" altLang="ko-KR" sz="1500" b="0" i="0" dirty="0" err="1"/>
                        <a:t>stmt</a:t>
                      </a:r>
                      <a:r>
                        <a:rPr lang="en-US" altLang="ko-KR" sz="1500" b="0" i="0" dirty="0"/>
                        <a:t> : </a:t>
                      </a:r>
                      <a:r>
                        <a:rPr lang="en-US" altLang="ko-KR" sz="1500" b="0" i="0" dirty="0" err="1"/>
                        <a:t>PreparedStatement</a:t>
                      </a:r>
                      <a:endParaRPr lang="en-US" altLang="ko-KR" sz="1500" b="0" i="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880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dirty="0"/>
                        <a:t>  </a:t>
                      </a:r>
                      <a:r>
                        <a:rPr lang="en-US" altLang="ko-KR" sz="1500" b="0" u="none" dirty="0" err="1"/>
                        <a:t>db_upload</a:t>
                      </a:r>
                      <a:r>
                        <a:rPr lang="en-US" altLang="ko-KR" sz="1500" b="0" u="none" dirty="0"/>
                        <a:t>(class </a:t>
                      </a:r>
                      <a:r>
                        <a:rPr lang="en-US" altLang="ko-KR" sz="1500" b="0" u="none" dirty="0" err="1"/>
                        <a:t>AnaDo</a:t>
                      </a:r>
                      <a:r>
                        <a:rPr lang="en-US" altLang="ko-KR" sz="1500" b="0" u="none" dirty="0"/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db_accuracy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db_f1(class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db_precision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db_recall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db_date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send_email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send_date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send_accuracy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send_f1()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send_precision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send_recall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360E5E4A-1A9F-4A82-C2C4-49623D92F6AA}"/>
              </a:ext>
            </a:extLst>
          </p:cNvPr>
          <p:cNvGraphicFramePr>
            <a:graphicFrameLocks noGrp="1"/>
          </p:cNvGraphicFramePr>
          <p:nvPr/>
        </p:nvGraphicFramePr>
        <p:xfrm>
          <a:off x="1388579" y="1220543"/>
          <a:ext cx="6726300" cy="5083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6300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Analysis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42519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AnaDao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AnalysisDao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AnaDo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savePath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sizeLimit</a:t>
                      </a:r>
                      <a:r>
                        <a:rPr lang="en-US" altLang="ko-KR" sz="1500" dirty="0"/>
                        <a:t> : int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mr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MultipartRequest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ana_email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ana_type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ana_data_path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batFile</a:t>
                      </a:r>
                      <a:r>
                        <a:rPr lang="en-US" altLang="ko-KR" sz="1500" dirty="0"/>
                        <a:t> : File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processBuilder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ProcessBuilder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date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accuracy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f1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precision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recall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email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app : </a:t>
                      </a:r>
                      <a:r>
                        <a:rPr lang="en-US" altLang="ko-KR" sz="1500" dirty="0" err="1"/>
                        <a:t>ServletContext</a:t>
                      </a:r>
                      <a:endParaRPr lang="en-US" altLang="ko-KR" sz="15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41989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doPost</a:t>
                      </a:r>
                      <a:r>
                        <a:rPr lang="en-US" altLang="ko-KR" sz="1500" dirty="0"/>
                        <a:t>(</a:t>
                      </a:r>
                      <a:r>
                        <a:rPr lang="en-US" altLang="ko-KR" sz="1500" dirty="0" err="1"/>
                        <a:t>HttpServletRequest</a:t>
                      </a:r>
                      <a:r>
                        <a:rPr lang="en-US" altLang="ko-KR" sz="1500" dirty="0"/>
                        <a:t> request, </a:t>
                      </a:r>
                      <a:r>
                        <a:rPr lang="en-US" altLang="ko-KR" sz="1500" dirty="0" err="1"/>
                        <a:t>HttpServletResponse</a:t>
                      </a:r>
                      <a:r>
                        <a:rPr lang="en-US" altLang="ko-KR" sz="1500" dirty="0"/>
                        <a:t> response) : void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graphicFrame>
        <p:nvGraphicFramePr>
          <p:cNvPr id="69" name="표 68">
            <a:extLst>
              <a:ext uri="{FF2B5EF4-FFF2-40B4-BE49-F238E27FC236}">
                <a16:creationId xmlns:a16="http://schemas.microsoft.com/office/drawing/2014/main" id="{4CA87BFD-3B59-5617-49EC-28F88F7ACD42}"/>
              </a:ext>
            </a:extLst>
          </p:cNvPr>
          <p:cNvGraphicFramePr>
            <a:graphicFrameLocks noGrp="1"/>
          </p:cNvGraphicFramePr>
          <p:nvPr/>
        </p:nvGraphicFramePr>
        <p:xfrm>
          <a:off x="1388579" y="6615588"/>
          <a:ext cx="6758601" cy="251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58601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Email_send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p : Properties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auch</a:t>
                      </a:r>
                      <a:r>
                        <a:rPr lang="en-US" altLang="ko-KR" sz="1500" dirty="0"/>
                        <a:t> : Authenticator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session : Session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msg : </a:t>
                      </a:r>
                      <a:r>
                        <a:rPr lang="en-US" altLang="ko-KR" sz="1500" dirty="0" err="1"/>
                        <a:t>MimeMessage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AnaDao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AnalysisDao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pa : </a:t>
                      </a:r>
                      <a:r>
                        <a:rPr lang="en-US" altLang="ko-KR" sz="1500" dirty="0" err="1"/>
                        <a:t>PasswordAuthentication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from : </a:t>
                      </a:r>
                      <a:r>
                        <a:rPr lang="en-US" altLang="ko-KR" sz="1500" dirty="0" err="1"/>
                        <a:t>InternetAddress</a:t>
                      </a:r>
                      <a:endParaRPr lang="en-US" altLang="ko-KR" sz="15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doPost</a:t>
                      </a:r>
                      <a:r>
                        <a:rPr lang="en-US" altLang="ko-KR" sz="1500" dirty="0"/>
                        <a:t>(</a:t>
                      </a:r>
                      <a:r>
                        <a:rPr lang="en-US" altLang="ko-KR" sz="1500" dirty="0" err="1"/>
                        <a:t>HttpServletRequest</a:t>
                      </a:r>
                      <a:r>
                        <a:rPr lang="en-US" altLang="ko-KR" sz="1500" dirty="0"/>
                        <a:t> request, </a:t>
                      </a:r>
                      <a:r>
                        <a:rPr lang="en-US" altLang="ko-KR" sz="1500" dirty="0" err="1"/>
                        <a:t>HttpServletResponse</a:t>
                      </a:r>
                      <a:r>
                        <a:rPr lang="en-US" altLang="ko-KR" sz="1500" dirty="0"/>
                        <a:t> response) : void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sp>
        <p:nvSpPr>
          <p:cNvPr id="128" name="TextBox 127">
            <a:extLst>
              <a:ext uri="{FF2B5EF4-FFF2-40B4-BE49-F238E27FC236}">
                <a16:creationId xmlns:a16="http://schemas.microsoft.com/office/drawing/2014/main" id="{992856AB-9CBD-2CD7-DBD5-0C39ECCBA7CD}"/>
              </a:ext>
            </a:extLst>
          </p:cNvPr>
          <p:cNvSpPr txBox="1"/>
          <p:nvPr/>
        </p:nvSpPr>
        <p:spPr>
          <a:xfrm>
            <a:off x="228600" y="383186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분석 관련</a:t>
            </a:r>
          </a:p>
        </p:txBody>
      </p:sp>
    </p:spTree>
    <p:extLst>
      <p:ext uri="{BB962C8B-B14F-4D97-AF65-F5344CB8AC3E}">
        <p14:creationId xmlns:p14="http://schemas.microsoft.com/office/powerpoint/2010/main" val="2304344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 latinLnBrk="1">
              <a:defRPr/>
            </a:pPr>
            <a:endParaRPr lang="en-US" sz="2700">
              <a:solidFill>
                <a:srgbClr val="FFFFFF"/>
              </a:solidFill>
              <a:latin typeface="Malgun Gothic Semilight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5CD20FD-3D5C-DFD2-01CE-BA4BCECCBD90}"/>
              </a:ext>
            </a:extLst>
          </p:cNvPr>
          <p:cNvGraphicFramePr>
            <a:graphicFrameLocks noGrp="1"/>
          </p:cNvGraphicFramePr>
          <p:nvPr/>
        </p:nvGraphicFramePr>
        <p:xfrm>
          <a:off x="4229043" y="1729058"/>
          <a:ext cx="3956289" cy="6147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289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</a:t>
                      </a:r>
                      <a:endParaRPr lang="ko-KR" altLang="en-US" sz="41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2880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/>
                        <a:t>  num : Int {id} 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cust_name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email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phone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comp_name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data_type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coun_type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visit_path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time : Timestamp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content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71829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getNum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</a:t>
                      </a:r>
                    </a:p>
                    <a:p>
                      <a:pPr algn="l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getCust_name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dirty="0"/>
                        <a:t>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getEmail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getPhone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getComp_name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getData_type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getCoun_type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getVisit_path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getTime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  <a:endParaRPr lang="en-US" altLang="ko-KR" sz="18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603370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7ED6B65-D90A-9F60-14EE-AD9765A0A3A6}"/>
              </a:ext>
            </a:extLst>
          </p:cNvPr>
          <p:cNvGraphicFramePr>
            <a:graphicFrameLocks noGrp="1"/>
          </p:cNvGraphicFramePr>
          <p:nvPr/>
        </p:nvGraphicFramePr>
        <p:xfrm>
          <a:off x="8587844" y="1660703"/>
          <a:ext cx="5203746" cy="36594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3746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0515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1964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IntroDao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  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insertIntro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(Intro intro):int</a:t>
                      </a:r>
                    </a:p>
                    <a:p>
                      <a:pPr algn="l" latinLnBrk="1"/>
                      <a:r>
                        <a:rPr lang="fr-FR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getIntroByPage(int currentPage, int pageSize):List&lt;Intro&gt;</a:t>
                      </a:r>
                    </a:p>
                    <a:p>
                      <a:pPr algn="l" latinLnBrk="1"/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getTotalIntroCount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():int</a:t>
                      </a:r>
                    </a:p>
                    <a:p>
                      <a:pPr algn="l" latinLnBrk="1"/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getIntroByNum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num):Intro</a:t>
                      </a:r>
                      <a:endParaRPr lang="en-US" altLang="ko-KR" sz="15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A9FE5E2-B557-3BE3-1059-23117D9BC4F8}"/>
              </a:ext>
            </a:extLst>
          </p:cNvPr>
          <p:cNvGraphicFramePr>
            <a:graphicFrameLocks noGrp="1"/>
          </p:cNvGraphicFramePr>
          <p:nvPr/>
        </p:nvGraphicFramePr>
        <p:xfrm>
          <a:off x="8576496" y="5510856"/>
          <a:ext cx="5215095" cy="2357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5095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IntroList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194565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List&lt;Notice&gt;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IntroList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getIntroList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List&lt;Notice&gt;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addIntro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(Intro intro)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clearIntro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findIntroByEmail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email):Optional&lt;Intro&gt;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getIntroCount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():int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A02D7FD-BC4F-75CB-32F3-64B9850238BC}"/>
              </a:ext>
            </a:extLst>
          </p:cNvPr>
          <p:cNvGraphicFramePr>
            <a:graphicFrameLocks noGrp="1"/>
          </p:cNvGraphicFramePr>
          <p:nvPr/>
        </p:nvGraphicFramePr>
        <p:xfrm>
          <a:off x="4229044" y="8045978"/>
          <a:ext cx="7717703" cy="97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607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96C3F93-91D4-A32C-3975-A7287D96AF07}"/>
              </a:ext>
            </a:extLst>
          </p:cNvPr>
          <p:cNvSpPr txBox="1"/>
          <p:nvPr/>
        </p:nvSpPr>
        <p:spPr>
          <a:xfrm>
            <a:off x="629067" y="381567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문의하기 관련</a:t>
            </a:r>
          </a:p>
        </p:txBody>
      </p:sp>
    </p:spTree>
    <p:extLst>
      <p:ext uri="{BB962C8B-B14F-4D97-AF65-F5344CB8AC3E}">
        <p14:creationId xmlns:p14="http://schemas.microsoft.com/office/powerpoint/2010/main" val="37775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2743201" y="2997102"/>
            <a:ext cx="135565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팀 소개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743201" y="3958701"/>
            <a:ext cx="5849783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프로젝트 개요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01185" y="2997102"/>
            <a:ext cx="40645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1185" y="3958701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485744" y="4087502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AutoShape 9"/>
          <p:cNvSpPr/>
          <p:nvPr/>
        </p:nvSpPr>
        <p:spPr>
          <a:xfrm flipV="1">
            <a:off x="1485744" y="5049101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AutoShape 10"/>
          <p:cNvSpPr/>
          <p:nvPr/>
        </p:nvSpPr>
        <p:spPr>
          <a:xfrm flipV="1">
            <a:off x="1485744" y="6010701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AutoShape 11"/>
          <p:cNvSpPr/>
          <p:nvPr/>
        </p:nvSpPr>
        <p:spPr>
          <a:xfrm flipV="1">
            <a:off x="1485744" y="697230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701185" y="4920301"/>
            <a:ext cx="1288232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1185" y="5881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743201" y="4920301"/>
            <a:ext cx="679130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마일스톤 및 산출물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743201" y="5905500"/>
            <a:ext cx="3776067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요구사항 정의서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924198" y="3030025"/>
            <a:ext cx="4657701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endParaRPr lang="en-US" sz="24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AEF5DDBA-1D6A-AF92-9B7B-445B38D29B30}"/>
              </a:ext>
            </a:extLst>
          </p:cNvPr>
          <p:cNvSpPr txBox="1"/>
          <p:nvPr/>
        </p:nvSpPr>
        <p:spPr>
          <a:xfrm>
            <a:off x="2743200" y="6941305"/>
            <a:ext cx="3776067" cy="8283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2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sz="32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pic>
        <p:nvPicPr>
          <p:cNvPr id="31" name="그림 30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667B6D3E-2AC2-479C-7731-C9F24E7B75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2" name="AutoShape 11">
            <a:extLst>
              <a:ext uri="{FF2B5EF4-FFF2-40B4-BE49-F238E27FC236}">
                <a16:creationId xmlns:a16="http://schemas.microsoft.com/office/drawing/2014/main" id="{894EA2CB-0B23-0BDE-A8E1-16E0AB86710A}"/>
              </a:ext>
            </a:extLst>
          </p:cNvPr>
          <p:cNvSpPr/>
          <p:nvPr/>
        </p:nvSpPr>
        <p:spPr>
          <a:xfrm flipV="1">
            <a:off x="1485744" y="796290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14">
            <a:extLst>
              <a:ext uri="{FF2B5EF4-FFF2-40B4-BE49-F238E27FC236}">
                <a16:creationId xmlns:a16="http://schemas.microsoft.com/office/drawing/2014/main" id="{261615BD-785C-63F7-A466-ABA3E3B0BDC1}"/>
              </a:ext>
            </a:extLst>
          </p:cNvPr>
          <p:cNvSpPr txBox="1"/>
          <p:nvPr/>
        </p:nvSpPr>
        <p:spPr>
          <a:xfrm>
            <a:off x="1724839" y="6819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05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6580C24A-BADA-0A3B-3078-EAFAD2725240}"/>
              </a:ext>
            </a:extLst>
          </p:cNvPr>
          <p:cNvSpPr txBox="1"/>
          <p:nvPr/>
        </p:nvSpPr>
        <p:spPr>
          <a:xfrm>
            <a:off x="8001000" y="2933700"/>
            <a:ext cx="506452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6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74688DAE-366E-7196-7D05-29A5961809DA}"/>
              </a:ext>
            </a:extLst>
          </p:cNvPr>
          <p:cNvSpPr txBox="1"/>
          <p:nvPr/>
        </p:nvSpPr>
        <p:spPr>
          <a:xfrm>
            <a:off x="8001000" y="3924300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7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416F68D2-C2A6-4EF8-3B54-EE3D3517C748}"/>
              </a:ext>
            </a:extLst>
          </p:cNvPr>
          <p:cNvSpPr txBox="1"/>
          <p:nvPr/>
        </p:nvSpPr>
        <p:spPr>
          <a:xfrm>
            <a:off x="8001000" y="59055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9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" name="TextBox 14">
            <a:extLst>
              <a:ext uri="{FF2B5EF4-FFF2-40B4-BE49-F238E27FC236}">
                <a16:creationId xmlns:a16="http://schemas.microsoft.com/office/drawing/2014/main" id="{A9BEE94B-1CDC-4F8A-EC2D-8878F0D1A2A2}"/>
              </a:ext>
            </a:extLst>
          </p:cNvPr>
          <p:cNvSpPr txBox="1"/>
          <p:nvPr/>
        </p:nvSpPr>
        <p:spPr>
          <a:xfrm>
            <a:off x="8024654" y="6819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10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" name="TextBox 13">
            <a:extLst>
              <a:ext uri="{FF2B5EF4-FFF2-40B4-BE49-F238E27FC236}">
                <a16:creationId xmlns:a16="http://schemas.microsoft.com/office/drawing/2014/main" id="{4C078A7D-CCED-B9EF-C58E-B1F7CA28F999}"/>
              </a:ext>
            </a:extLst>
          </p:cNvPr>
          <p:cNvSpPr txBox="1"/>
          <p:nvPr/>
        </p:nvSpPr>
        <p:spPr>
          <a:xfrm>
            <a:off x="8008168" y="4914900"/>
            <a:ext cx="1288232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8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" name="TextBox 6">
            <a:extLst>
              <a:ext uri="{FF2B5EF4-FFF2-40B4-BE49-F238E27FC236}">
                <a16:creationId xmlns:a16="http://schemas.microsoft.com/office/drawing/2014/main" id="{E0660766-E143-8869-B70C-5929124E5B4D}"/>
              </a:ext>
            </a:extLst>
          </p:cNvPr>
          <p:cNvSpPr txBox="1"/>
          <p:nvPr/>
        </p:nvSpPr>
        <p:spPr>
          <a:xfrm>
            <a:off x="12954000" y="2933700"/>
            <a:ext cx="40645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</a:p>
        </p:txBody>
      </p:sp>
      <p:sp>
        <p:nvSpPr>
          <p:cNvPr id="37" name="TextBox 7">
            <a:extLst>
              <a:ext uri="{FF2B5EF4-FFF2-40B4-BE49-F238E27FC236}">
                <a16:creationId xmlns:a16="http://schemas.microsoft.com/office/drawing/2014/main" id="{51E0011A-375A-3296-EBA7-6D3799F388B8}"/>
              </a:ext>
            </a:extLst>
          </p:cNvPr>
          <p:cNvSpPr txBox="1"/>
          <p:nvPr/>
        </p:nvSpPr>
        <p:spPr>
          <a:xfrm>
            <a:off x="12954000" y="3895299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</a:p>
        </p:txBody>
      </p:sp>
      <p:sp>
        <p:nvSpPr>
          <p:cNvPr id="21" name="TextBox 4">
            <a:extLst>
              <a:ext uri="{FF2B5EF4-FFF2-40B4-BE49-F238E27FC236}">
                <a16:creationId xmlns:a16="http://schemas.microsoft.com/office/drawing/2014/main" id="{B32A5819-22F5-B53B-7647-F4DCCEADC644}"/>
              </a:ext>
            </a:extLst>
          </p:cNvPr>
          <p:cNvSpPr txBox="1"/>
          <p:nvPr/>
        </p:nvSpPr>
        <p:spPr>
          <a:xfrm>
            <a:off x="9054725" y="2933700"/>
            <a:ext cx="135565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WBS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2" name="TextBox 4">
            <a:extLst>
              <a:ext uri="{FF2B5EF4-FFF2-40B4-BE49-F238E27FC236}">
                <a16:creationId xmlns:a16="http://schemas.microsoft.com/office/drawing/2014/main" id="{38F83654-58DE-F839-4E0F-1B193BC5E3C5}"/>
              </a:ext>
            </a:extLst>
          </p:cNvPr>
          <p:cNvSpPr txBox="1"/>
          <p:nvPr/>
        </p:nvSpPr>
        <p:spPr>
          <a:xfrm>
            <a:off x="9067800" y="3924300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UI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flow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5" name="TextBox 4">
            <a:extLst>
              <a:ext uri="{FF2B5EF4-FFF2-40B4-BE49-F238E27FC236}">
                <a16:creationId xmlns:a16="http://schemas.microsoft.com/office/drawing/2014/main" id="{FBF3AC14-582D-E03C-4FCF-0411806B17BF}"/>
              </a:ext>
            </a:extLst>
          </p:cNvPr>
          <p:cNvSpPr txBox="1"/>
          <p:nvPr/>
        </p:nvSpPr>
        <p:spPr>
          <a:xfrm>
            <a:off x="9067800" y="4914900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ERD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6" name="TextBox 4">
            <a:extLst>
              <a:ext uri="{FF2B5EF4-FFF2-40B4-BE49-F238E27FC236}">
                <a16:creationId xmlns:a16="http://schemas.microsoft.com/office/drawing/2014/main" id="{16CB07B0-6556-623E-16A4-21F05C95089C}"/>
              </a:ext>
            </a:extLst>
          </p:cNvPr>
          <p:cNvSpPr txBox="1"/>
          <p:nvPr/>
        </p:nvSpPr>
        <p:spPr>
          <a:xfrm>
            <a:off x="9067800" y="5829300"/>
            <a:ext cx="3776066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Class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Diagram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7" name="TextBox 4">
            <a:extLst>
              <a:ext uri="{FF2B5EF4-FFF2-40B4-BE49-F238E27FC236}">
                <a16:creationId xmlns:a16="http://schemas.microsoft.com/office/drawing/2014/main" id="{6E4B161C-5DE5-7624-03F2-3B57AC0A9C0B}"/>
              </a:ext>
            </a:extLst>
          </p:cNvPr>
          <p:cNvSpPr txBox="1"/>
          <p:nvPr/>
        </p:nvSpPr>
        <p:spPr>
          <a:xfrm>
            <a:off x="9067799" y="6923757"/>
            <a:ext cx="2700935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테스트 케이스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8" name="TextBox 4">
            <a:extLst>
              <a:ext uri="{FF2B5EF4-FFF2-40B4-BE49-F238E27FC236}">
                <a16:creationId xmlns:a16="http://schemas.microsoft.com/office/drawing/2014/main" id="{2F83A765-F358-DCBE-7CB8-865CE43F5B1D}"/>
              </a:ext>
            </a:extLst>
          </p:cNvPr>
          <p:cNvSpPr txBox="1"/>
          <p:nvPr/>
        </p:nvSpPr>
        <p:spPr>
          <a:xfrm>
            <a:off x="13856866" y="2954365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기술 스택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9" name="TextBox 4">
            <a:extLst>
              <a:ext uri="{FF2B5EF4-FFF2-40B4-BE49-F238E27FC236}">
                <a16:creationId xmlns:a16="http://schemas.microsoft.com/office/drawing/2014/main" id="{E056BC42-D708-CD13-1B54-4A0C2CC8D9F1}"/>
              </a:ext>
            </a:extLst>
          </p:cNvPr>
          <p:cNvSpPr txBox="1"/>
          <p:nvPr/>
        </p:nvSpPr>
        <p:spPr>
          <a:xfrm>
            <a:off x="13856866" y="3910798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회고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1C4DF82A-C12E-D249-E875-280738002241}"/>
              </a:ext>
            </a:extLst>
          </p:cNvPr>
          <p:cNvSpPr/>
          <p:nvPr/>
        </p:nvSpPr>
        <p:spPr>
          <a:xfrm>
            <a:off x="3677388" y="2270549"/>
            <a:ext cx="6333073" cy="375411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1697D30-D25F-CA47-1C7D-BD9AFA7BE4D4}"/>
              </a:ext>
            </a:extLst>
          </p:cNvPr>
          <p:cNvSpPr/>
          <p:nvPr/>
        </p:nvSpPr>
        <p:spPr>
          <a:xfrm>
            <a:off x="12437364" y="3280777"/>
            <a:ext cx="1465167" cy="36112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0D09BE-66CF-B2A8-FDEF-F868C27BD214}"/>
              </a:ext>
            </a:extLst>
          </p:cNvPr>
          <p:cNvSpPr/>
          <p:nvPr/>
        </p:nvSpPr>
        <p:spPr>
          <a:xfrm>
            <a:off x="13911632" y="3280264"/>
            <a:ext cx="1480768" cy="3614710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BBB3D5A6-115F-1261-9F8D-37E5659B1769}"/>
              </a:ext>
            </a:extLst>
          </p:cNvPr>
          <p:cNvSpPr/>
          <p:nvPr/>
        </p:nvSpPr>
        <p:spPr>
          <a:xfrm>
            <a:off x="10009946" y="2261297"/>
            <a:ext cx="2418318" cy="6463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4E5D57E-B5DB-7678-D83E-DE5510CEA21C}"/>
              </a:ext>
            </a:extLst>
          </p:cNvPr>
          <p:cNvSpPr txBox="1"/>
          <p:nvPr/>
        </p:nvSpPr>
        <p:spPr>
          <a:xfrm>
            <a:off x="3677389" y="3416678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main</a:t>
            </a:r>
            <a:endParaRPr lang="ko-KR" altLang="en-US" sz="150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76D22A3-606F-F963-0D25-FD7253B62FB7}"/>
              </a:ext>
            </a:extLst>
          </p:cNvPr>
          <p:cNvSpPr txBox="1"/>
          <p:nvPr/>
        </p:nvSpPr>
        <p:spPr>
          <a:xfrm>
            <a:off x="5235531" y="3421212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A01</a:t>
            </a:r>
            <a:endParaRPr lang="ko-KR" altLang="en-US" sz="1500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8F126DD5-522C-5F68-747A-7ED084210DE8}"/>
              </a:ext>
            </a:extLst>
          </p:cNvPr>
          <p:cNvSpPr txBox="1"/>
          <p:nvPr/>
        </p:nvSpPr>
        <p:spPr>
          <a:xfrm>
            <a:off x="5213966" y="2504270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CA01</a:t>
            </a:r>
            <a:endParaRPr lang="ko-KR" altLang="en-US" sz="1500"/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3338A2D-846B-0EA4-0016-09F8D0670D7A}"/>
              </a:ext>
            </a:extLst>
          </p:cNvPr>
          <p:cNvSpPr txBox="1"/>
          <p:nvPr/>
        </p:nvSpPr>
        <p:spPr>
          <a:xfrm>
            <a:off x="6866767" y="250313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CA03</a:t>
            </a:r>
            <a:endParaRPr lang="ko-KR" altLang="en-US" sz="150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7F67C48B-4ED8-D9AB-7F22-D56B0750C11B}"/>
              </a:ext>
            </a:extLst>
          </p:cNvPr>
          <p:cNvSpPr txBox="1"/>
          <p:nvPr/>
        </p:nvSpPr>
        <p:spPr>
          <a:xfrm>
            <a:off x="6870791" y="343858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CA02</a:t>
            </a:r>
            <a:endParaRPr lang="ko-KR" altLang="en-US" sz="1500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6F6AF48-435C-BCB9-68A3-0FB9EDBD8E3D}"/>
              </a:ext>
            </a:extLst>
          </p:cNvPr>
          <p:cNvSpPr txBox="1"/>
          <p:nvPr/>
        </p:nvSpPr>
        <p:spPr>
          <a:xfrm>
            <a:off x="8418326" y="3436010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CA04</a:t>
            </a:r>
            <a:endParaRPr lang="ko-KR" altLang="en-US" sz="1500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161ADE9F-C3F0-E9B9-66ED-A71765656036}"/>
              </a:ext>
            </a:extLst>
          </p:cNvPr>
          <p:cNvSpPr txBox="1"/>
          <p:nvPr/>
        </p:nvSpPr>
        <p:spPr>
          <a:xfrm>
            <a:off x="10215899" y="8243672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CheckPasswordServlet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1DA22124-8B1A-168B-7D0E-F202B861A0AA}"/>
              </a:ext>
            </a:extLst>
          </p:cNvPr>
          <p:cNvSpPr txBox="1"/>
          <p:nvPr/>
        </p:nvSpPr>
        <p:spPr>
          <a:xfrm>
            <a:off x="10215899" y="3311052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DeleteNoticeServlet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0DB4F72D-B540-E882-FA37-EE4C35BBCD7B}"/>
              </a:ext>
            </a:extLst>
          </p:cNvPr>
          <p:cNvSpPr txBox="1"/>
          <p:nvPr/>
        </p:nvSpPr>
        <p:spPr>
          <a:xfrm>
            <a:off x="10215899" y="6627841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LoginControler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0446214E-E9CA-CF53-8CEB-8F29C1B62EAF}"/>
              </a:ext>
            </a:extLst>
          </p:cNvPr>
          <p:cNvSpPr txBox="1"/>
          <p:nvPr/>
        </p:nvSpPr>
        <p:spPr>
          <a:xfrm>
            <a:off x="10215899" y="7435756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SendPassword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19555B2F-A038-8765-CE40-BE7A747D6C60}"/>
              </a:ext>
            </a:extLst>
          </p:cNvPr>
          <p:cNvSpPr txBox="1"/>
          <p:nvPr/>
        </p:nvSpPr>
        <p:spPr>
          <a:xfrm>
            <a:off x="13976341" y="345082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NoticeList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390D31B8-A06A-4F87-41E1-9DCF13CF0D43}"/>
              </a:ext>
            </a:extLst>
          </p:cNvPr>
          <p:cNvSpPr txBox="1"/>
          <p:nvPr/>
        </p:nvSpPr>
        <p:spPr>
          <a:xfrm>
            <a:off x="12481828" y="633343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EmpUserDao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7DA25BE4-917A-0150-2EDE-38B9589ED061}"/>
              </a:ext>
            </a:extLst>
          </p:cNvPr>
          <p:cNvSpPr txBox="1"/>
          <p:nvPr/>
        </p:nvSpPr>
        <p:spPr>
          <a:xfrm>
            <a:off x="12481828" y="344045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NoticeDao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3892901A-9B8C-2841-47B5-8B0BBF9E194B}"/>
              </a:ext>
            </a:extLst>
          </p:cNvPr>
          <p:cNvSpPr txBox="1"/>
          <p:nvPr/>
        </p:nvSpPr>
        <p:spPr>
          <a:xfrm>
            <a:off x="13976341" y="6333058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EmpUser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1F349739-8C1B-1A05-573C-DE84D9512B70}"/>
              </a:ext>
            </a:extLst>
          </p:cNvPr>
          <p:cNvSpPr txBox="1"/>
          <p:nvPr/>
        </p:nvSpPr>
        <p:spPr>
          <a:xfrm>
            <a:off x="10215899" y="4118967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UpdateNoticeServlet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E9310784-9648-7AAF-45A8-2FC11931AD17}"/>
              </a:ext>
            </a:extLst>
          </p:cNvPr>
          <p:cNvSpPr txBox="1"/>
          <p:nvPr/>
        </p:nvSpPr>
        <p:spPr>
          <a:xfrm>
            <a:off x="10215899" y="2503137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WriteNoticeServlet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37F098D6-2C0E-A181-F9E8-AED381239285}"/>
              </a:ext>
            </a:extLst>
          </p:cNvPr>
          <p:cNvSpPr txBox="1"/>
          <p:nvPr/>
        </p:nvSpPr>
        <p:spPr>
          <a:xfrm>
            <a:off x="5244227" y="4377142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Login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C3EF4357-36FF-811F-7E1F-3C6B85777B7C}"/>
              </a:ext>
            </a:extLst>
          </p:cNvPr>
          <p:cNvSpPr txBox="1"/>
          <p:nvPr/>
        </p:nvSpPr>
        <p:spPr>
          <a:xfrm>
            <a:off x="6835847" y="4386151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DA01</a:t>
            </a:r>
            <a:endParaRPr lang="ko-KR" altLang="en-US" sz="150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2A2DB7BA-E26B-3A7C-C3A9-86C7FB562355}"/>
              </a:ext>
            </a:extLst>
          </p:cNvPr>
          <p:cNvSpPr txBox="1"/>
          <p:nvPr/>
        </p:nvSpPr>
        <p:spPr>
          <a:xfrm>
            <a:off x="8427467" y="439201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DA02</a:t>
            </a:r>
            <a:endParaRPr lang="ko-KR" altLang="en-US" sz="150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877D08BB-6244-9142-AA3C-1710427B5608}"/>
              </a:ext>
            </a:extLst>
          </p:cNvPr>
          <p:cNvSpPr txBox="1"/>
          <p:nvPr/>
        </p:nvSpPr>
        <p:spPr>
          <a:xfrm>
            <a:off x="8418326" y="541450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EA02</a:t>
            </a:r>
            <a:endParaRPr lang="ko-KR" altLang="en-US" sz="1500"/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10A9CE90-DAD7-F864-5D35-FB68F7870B29}"/>
              </a:ext>
            </a:extLst>
          </p:cNvPr>
          <p:cNvSpPr txBox="1"/>
          <p:nvPr/>
        </p:nvSpPr>
        <p:spPr>
          <a:xfrm>
            <a:off x="6835847" y="541453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EA01</a:t>
            </a:r>
            <a:endParaRPr lang="ko-KR" altLang="en-US" sz="1500"/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B2EA4F86-2E33-D21E-B4DB-991AB0EBB1A6}"/>
              </a:ext>
            </a:extLst>
          </p:cNvPr>
          <p:cNvSpPr txBox="1"/>
          <p:nvPr/>
        </p:nvSpPr>
        <p:spPr>
          <a:xfrm>
            <a:off x="10215899" y="4926882"/>
            <a:ext cx="2118336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IntroServlet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88B171A-5A99-38D2-A173-BB4BAA9BA4F5}"/>
              </a:ext>
            </a:extLst>
          </p:cNvPr>
          <p:cNvSpPr txBox="1"/>
          <p:nvPr/>
        </p:nvSpPr>
        <p:spPr>
          <a:xfrm>
            <a:off x="13976341" y="441227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9C78E80A-523B-B486-5EEB-08180159B822}"/>
              </a:ext>
            </a:extLst>
          </p:cNvPr>
          <p:cNvSpPr txBox="1"/>
          <p:nvPr/>
        </p:nvSpPr>
        <p:spPr>
          <a:xfrm>
            <a:off x="13976341" y="537372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IntroList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635B6B93-A331-CD1D-D7D3-D50BFDBACF77}"/>
              </a:ext>
            </a:extLst>
          </p:cNvPr>
          <p:cNvSpPr txBox="1"/>
          <p:nvPr/>
        </p:nvSpPr>
        <p:spPr>
          <a:xfrm>
            <a:off x="12486655" y="4926273"/>
            <a:ext cx="1337364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IntroDao</a:t>
            </a:r>
          </a:p>
        </p:txBody>
      </p:sp>
      <p:cxnSp>
        <p:nvCxnSpPr>
          <p:cNvPr id="213" name="직선 화살표 연결선 212">
            <a:extLst>
              <a:ext uri="{FF2B5EF4-FFF2-40B4-BE49-F238E27FC236}">
                <a16:creationId xmlns:a16="http://schemas.microsoft.com/office/drawing/2014/main" id="{845B705F-5F17-D4FD-10D6-D84B4B4BF7B6}"/>
              </a:ext>
            </a:extLst>
          </p:cNvPr>
          <p:cNvCxnSpPr>
            <a:stCxn id="193" idx="3"/>
            <a:endCxn id="202" idx="1"/>
          </p:cNvCxnSpPr>
          <p:nvPr/>
        </p:nvCxnSpPr>
        <p:spPr>
          <a:xfrm>
            <a:off x="9765345" y="3614783"/>
            <a:ext cx="450554" cy="682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화살표 연결선 213">
            <a:extLst>
              <a:ext uri="{FF2B5EF4-FFF2-40B4-BE49-F238E27FC236}">
                <a16:creationId xmlns:a16="http://schemas.microsoft.com/office/drawing/2014/main" id="{8866FCB8-3FD3-9921-8EE8-4463AD0991FC}"/>
              </a:ext>
            </a:extLst>
          </p:cNvPr>
          <p:cNvCxnSpPr>
            <a:stCxn id="202" idx="3"/>
            <a:endCxn id="200" idx="1"/>
          </p:cNvCxnSpPr>
          <p:nvPr/>
        </p:nvCxnSpPr>
        <p:spPr>
          <a:xfrm flipV="1">
            <a:off x="12334236" y="3619226"/>
            <a:ext cx="147592" cy="6785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화살표 연결선 214">
            <a:extLst>
              <a:ext uri="{FF2B5EF4-FFF2-40B4-BE49-F238E27FC236}">
                <a16:creationId xmlns:a16="http://schemas.microsoft.com/office/drawing/2014/main" id="{6B439231-7071-3B8B-F2E6-3D78509D573A}"/>
              </a:ext>
            </a:extLst>
          </p:cNvPr>
          <p:cNvCxnSpPr>
            <a:stCxn id="200" idx="3"/>
            <a:endCxn id="210" idx="1"/>
          </p:cNvCxnSpPr>
          <p:nvPr/>
        </p:nvCxnSpPr>
        <p:spPr>
          <a:xfrm>
            <a:off x="13828847" y="3619226"/>
            <a:ext cx="147494" cy="9718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화살표 연결선 215">
            <a:extLst>
              <a:ext uri="{FF2B5EF4-FFF2-40B4-BE49-F238E27FC236}">
                <a16:creationId xmlns:a16="http://schemas.microsoft.com/office/drawing/2014/main" id="{AD48D123-C575-0716-D12A-650A32879FD4}"/>
              </a:ext>
            </a:extLst>
          </p:cNvPr>
          <p:cNvCxnSpPr>
            <a:stCxn id="193" idx="3"/>
            <a:endCxn id="195" idx="1"/>
          </p:cNvCxnSpPr>
          <p:nvPr/>
        </p:nvCxnSpPr>
        <p:spPr>
          <a:xfrm flipV="1">
            <a:off x="9765345" y="3489825"/>
            <a:ext cx="450554" cy="1249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직선 화살표 연결선 216">
            <a:extLst>
              <a:ext uri="{FF2B5EF4-FFF2-40B4-BE49-F238E27FC236}">
                <a16:creationId xmlns:a16="http://schemas.microsoft.com/office/drawing/2014/main" id="{F4EF1F0B-C8C0-B134-2492-467BE8F814F6}"/>
              </a:ext>
            </a:extLst>
          </p:cNvPr>
          <p:cNvCxnSpPr>
            <a:stCxn id="195" idx="3"/>
            <a:endCxn id="200" idx="1"/>
          </p:cNvCxnSpPr>
          <p:nvPr/>
        </p:nvCxnSpPr>
        <p:spPr>
          <a:xfrm>
            <a:off x="12334236" y="3489825"/>
            <a:ext cx="147592" cy="1294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화살표 연결선 217">
            <a:extLst>
              <a:ext uri="{FF2B5EF4-FFF2-40B4-BE49-F238E27FC236}">
                <a16:creationId xmlns:a16="http://schemas.microsoft.com/office/drawing/2014/main" id="{B8A8C460-F521-6B51-1B76-77B87AEC040C}"/>
              </a:ext>
            </a:extLst>
          </p:cNvPr>
          <p:cNvCxnSpPr>
            <a:stCxn id="203" idx="3"/>
            <a:endCxn id="200" idx="1"/>
          </p:cNvCxnSpPr>
          <p:nvPr/>
        </p:nvCxnSpPr>
        <p:spPr>
          <a:xfrm>
            <a:off x="12334236" y="2681910"/>
            <a:ext cx="147592" cy="9373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직선 화살표 연결선 218">
            <a:extLst>
              <a:ext uri="{FF2B5EF4-FFF2-40B4-BE49-F238E27FC236}">
                <a16:creationId xmlns:a16="http://schemas.microsoft.com/office/drawing/2014/main" id="{3120E412-CEDB-F163-8856-4137457E93DF}"/>
              </a:ext>
            </a:extLst>
          </p:cNvPr>
          <p:cNvCxnSpPr>
            <a:stCxn id="190" idx="3"/>
            <a:endCxn id="203" idx="1"/>
          </p:cNvCxnSpPr>
          <p:nvPr/>
        </p:nvCxnSpPr>
        <p:spPr>
          <a:xfrm>
            <a:off x="8213786" y="2681910"/>
            <a:ext cx="200211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화살표 연결선 219">
            <a:extLst>
              <a:ext uri="{FF2B5EF4-FFF2-40B4-BE49-F238E27FC236}">
                <a16:creationId xmlns:a16="http://schemas.microsoft.com/office/drawing/2014/main" id="{00632778-CBBD-0F2E-9647-BE148EAECBCF}"/>
              </a:ext>
            </a:extLst>
          </p:cNvPr>
          <p:cNvCxnSpPr>
            <a:stCxn id="69" idx="0"/>
            <a:endCxn id="189" idx="1"/>
          </p:cNvCxnSpPr>
          <p:nvPr/>
        </p:nvCxnSpPr>
        <p:spPr>
          <a:xfrm flipV="1">
            <a:off x="4350899" y="2683043"/>
            <a:ext cx="863067" cy="7336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직선 화살표 연결선 220">
            <a:extLst>
              <a:ext uri="{FF2B5EF4-FFF2-40B4-BE49-F238E27FC236}">
                <a16:creationId xmlns:a16="http://schemas.microsoft.com/office/drawing/2014/main" id="{37E58CA4-1228-EF52-80DE-BB41852158DA}"/>
              </a:ext>
            </a:extLst>
          </p:cNvPr>
          <p:cNvCxnSpPr>
            <a:stCxn id="189" idx="3"/>
            <a:endCxn id="190" idx="1"/>
          </p:cNvCxnSpPr>
          <p:nvPr/>
        </p:nvCxnSpPr>
        <p:spPr>
          <a:xfrm flipV="1">
            <a:off x="6560985" y="2681910"/>
            <a:ext cx="305782" cy="11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화살표 연결선 221">
            <a:extLst>
              <a:ext uri="{FF2B5EF4-FFF2-40B4-BE49-F238E27FC236}">
                <a16:creationId xmlns:a16="http://schemas.microsoft.com/office/drawing/2014/main" id="{E4378CD3-FCF7-A901-E264-E457B5FCFED5}"/>
              </a:ext>
            </a:extLst>
          </p:cNvPr>
          <p:cNvCxnSpPr>
            <a:stCxn id="69" idx="3"/>
            <a:endCxn id="128" idx="1"/>
          </p:cNvCxnSpPr>
          <p:nvPr/>
        </p:nvCxnSpPr>
        <p:spPr>
          <a:xfrm>
            <a:off x="5024408" y="3595451"/>
            <a:ext cx="211123" cy="45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직선 화살표 연결선 222">
            <a:extLst>
              <a:ext uri="{FF2B5EF4-FFF2-40B4-BE49-F238E27FC236}">
                <a16:creationId xmlns:a16="http://schemas.microsoft.com/office/drawing/2014/main" id="{A423E757-3E0C-25B5-EFBA-1DFA4C8F75FA}"/>
              </a:ext>
            </a:extLst>
          </p:cNvPr>
          <p:cNvCxnSpPr>
            <a:stCxn id="189" idx="2"/>
            <a:endCxn id="192" idx="1"/>
          </p:cNvCxnSpPr>
          <p:nvPr/>
        </p:nvCxnSpPr>
        <p:spPr>
          <a:xfrm>
            <a:off x="5887476" y="2861815"/>
            <a:ext cx="983315" cy="7555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직선 화살표 연결선 223">
            <a:extLst>
              <a:ext uri="{FF2B5EF4-FFF2-40B4-BE49-F238E27FC236}">
                <a16:creationId xmlns:a16="http://schemas.microsoft.com/office/drawing/2014/main" id="{478C5C6C-9D8F-3F9D-E06C-A893050CA7D8}"/>
              </a:ext>
            </a:extLst>
          </p:cNvPr>
          <p:cNvCxnSpPr>
            <a:stCxn id="192" idx="3"/>
            <a:endCxn id="193" idx="1"/>
          </p:cNvCxnSpPr>
          <p:nvPr/>
        </p:nvCxnSpPr>
        <p:spPr>
          <a:xfrm flipV="1">
            <a:off x="8217810" y="3614783"/>
            <a:ext cx="200516" cy="25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직선 화살표 연결선 224">
            <a:extLst>
              <a:ext uri="{FF2B5EF4-FFF2-40B4-BE49-F238E27FC236}">
                <a16:creationId xmlns:a16="http://schemas.microsoft.com/office/drawing/2014/main" id="{4100C5AC-F7E1-8CDD-D7D7-03B5A45B8007}"/>
              </a:ext>
            </a:extLst>
          </p:cNvPr>
          <p:cNvCxnSpPr>
            <a:stCxn id="69" idx="2"/>
            <a:endCxn id="204" idx="1"/>
          </p:cNvCxnSpPr>
          <p:nvPr/>
        </p:nvCxnSpPr>
        <p:spPr>
          <a:xfrm>
            <a:off x="4350899" y="3774223"/>
            <a:ext cx="893328" cy="7816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직선 연결선 225">
            <a:extLst>
              <a:ext uri="{FF2B5EF4-FFF2-40B4-BE49-F238E27FC236}">
                <a16:creationId xmlns:a16="http://schemas.microsoft.com/office/drawing/2014/main" id="{6868A95D-53DB-705B-1091-C5FD9C592B51}"/>
              </a:ext>
            </a:extLst>
          </p:cNvPr>
          <p:cNvCxnSpPr>
            <a:cxnSpLocks/>
            <a:stCxn id="204" idx="2"/>
          </p:cNvCxnSpPr>
          <p:nvPr/>
        </p:nvCxnSpPr>
        <p:spPr>
          <a:xfrm>
            <a:off x="5917737" y="4734687"/>
            <a:ext cx="30335" cy="2053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직선 화살표 연결선 226">
            <a:extLst>
              <a:ext uri="{FF2B5EF4-FFF2-40B4-BE49-F238E27FC236}">
                <a16:creationId xmlns:a16="http://schemas.microsoft.com/office/drawing/2014/main" id="{37567C39-F96D-F075-CD2F-DB170D88EC09}"/>
              </a:ext>
            </a:extLst>
          </p:cNvPr>
          <p:cNvCxnSpPr>
            <a:cxnSpLocks/>
            <a:endCxn id="196" idx="1"/>
          </p:cNvCxnSpPr>
          <p:nvPr/>
        </p:nvCxnSpPr>
        <p:spPr>
          <a:xfrm>
            <a:off x="5940038" y="6805435"/>
            <a:ext cx="4275861" cy="11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직선 화살표 연결선 227">
            <a:extLst>
              <a:ext uri="{FF2B5EF4-FFF2-40B4-BE49-F238E27FC236}">
                <a16:creationId xmlns:a16="http://schemas.microsoft.com/office/drawing/2014/main" id="{7F8AF62A-1204-012C-6DA4-C9CB88FB43EA}"/>
              </a:ext>
            </a:extLst>
          </p:cNvPr>
          <p:cNvCxnSpPr>
            <a:stCxn id="196" idx="3"/>
            <a:endCxn id="199" idx="1"/>
          </p:cNvCxnSpPr>
          <p:nvPr/>
        </p:nvCxnSpPr>
        <p:spPr>
          <a:xfrm flipV="1">
            <a:off x="12334236" y="6512210"/>
            <a:ext cx="147592" cy="2944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직선 연결선 228">
            <a:extLst>
              <a:ext uri="{FF2B5EF4-FFF2-40B4-BE49-F238E27FC236}">
                <a16:creationId xmlns:a16="http://schemas.microsoft.com/office/drawing/2014/main" id="{7CDBEEC1-5271-49EA-E46C-91D7F4BB47FF}"/>
              </a:ext>
            </a:extLst>
          </p:cNvPr>
          <p:cNvCxnSpPr>
            <a:cxnSpLocks/>
          </p:cNvCxnSpPr>
          <p:nvPr/>
        </p:nvCxnSpPr>
        <p:spPr>
          <a:xfrm>
            <a:off x="9100976" y="6788058"/>
            <a:ext cx="0" cy="16461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직선 화살표 연결선 229">
            <a:extLst>
              <a:ext uri="{FF2B5EF4-FFF2-40B4-BE49-F238E27FC236}">
                <a16:creationId xmlns:a16="http://schemas.microsoft.com/office/drawing/2014/main" id="{A457B4E5-282E-3F91-9CDB-19EE0BBDD4EE}"/>
              </a:ext>
            </a:extLst>
          </p:cNvPr>
          <p:cNvCxnSpPr>
            <a:cxnSpLocks/>
            <a:endCxn id="197" idx="1"/>
          </p:cNvCxnSpPr>
          <p:nvPr/>
        </p:nvCxnSpPr>
        <p:spPr>
          <a:xfrm flipV="1">
            <a:off x="9100976" y="7614529"/>
            <a:ext cx="1114923" cy="194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직선 화살표 연결선 230">
            <a:extLst>
              <a:ext uri="{FF2B5EF4-FFF2-40B4-BE49-F238E27FC236}">
                <a16:creationId xmlns:a16="http://schemas.microsoft.com/office/drawing/2014/main" id="{FAA58BBF-0FBE-7D6C-3339-36E0997DFEB8}"/>
              </a:ext>
            </a:extLst>
          </p:cNvPr>
          <p:cNvCxnSpPr>
            <a:cxnSpLocks/>
          </p:cNvCxnSpPr>
          <p:nvPr/>
        </p:nvCxnSpPr>
        <p:spPr>
          <a:xfrm flipV="1">
            <a:off x="9097962" y="8414774"/>
            <a:ext cx="1114923" cy="112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7E809245-19F0-485A-424E-58FE776DACC6}"/>
              </a:ext>
            </a:extLst>
          </p:cNvPr>
          <p:cNvSpPr txBox="1"/>
          <p:nvPr/>
        </p:nvSpPr>
        <p:spPr>
          <a:xfrm>
            <a:off x="10247160" y="5734796"/>
            <a:ext cx="2116800" cy="356400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300"/>
              <a:t>UpdatePasswordServlet</a:t>
            </a:r>
          </a:p>
        </p:txBody>
      </p:sp>
      <p:cxnSp>
        <p:nvCxnSpPr>
          <p:cNvPr id="233" name="직선 연결선 232">
            <a:extLst>
              <a:ext uri="{FF2B5EF4-FFF2-40B4-BE49-F238E27FC236}">
                <a16:creationId xmlns:a16="http://schemas.microsoft.com/office/drawing/2014/main" id="{EE3E65DE-178E-0098-10BC-715F1F4F3691}"/>
              </a:ext>
            </a:extLst>
          </p:cNvPr>
          <p:cNvCxnSpPr>
            <a:stCxn id="205" idx="2"/>
          </p:cNvCxnSpPr>
          <p:nvPr/>
        </p:nvCxnSpPr>
        <p:spPr>
          <a:xfrm flipH="1">
            <a:off x="5662575" y="4743696"/>
            <a:ext cx="1846782" cy="17547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직선 연결선 233">
            <a:extLst>
              <a:ext uri="{FF2B5EF4-FFF2-40B4-BE49-F238E27FC236}">
                <a16:creationId xmlns:a16="http://schemas.microsoft.com/office/drawing/2014/main" id="{831B2F22-3546-73AD-BF4C-3FE331B7CD72}"/>
              </a:ext>
            </a:extLst>
          </p:cNvPr>
          <p:cNvCxnSpPr/>
          <p:nvPr/>
        </p:nvCxnSpPr>
        <p:spPr>
          <a:xfrm>
            <a:off x="5671549" y="6512209"/>
            <a:ext cx="0" cy="18528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직선 화살표 연결선 234">
            <a:extLst>
              <a:ext uri="{FF2B5EF4-FFF2-40B4-BE49-F238E27FC236}">
                <a16:creationId xmlns:a16="http://schemas.microsoft.com/office/drawing/2014/main" id="{EC4FC70B-D1F6-14F5-7688-9A48FF4C3817}"/>
              </a:ext>
            </a:extLst>
          </p:cNvPr>
          <p:cNvCxnSpPr/>
          <p:nvPr/>
        </p:nvCxnSpPr>
        <p:spPr>
          <a:xfrm>
            <a:off x="5662575" y="8365094"/>
            <a:ext cx="3438401" cy="496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직선 화살표 연결선 235">
            <a:extLst>
              <a:ext uri="{FF2B5EF4-FFF2-40B4-BE49-F238E27FC236}">
                <a16:creationId xmlns:a16="http://schemas.microsoft.com/office/drawing/2014/main" id="{FEBBE421-654F-2246-13B1-EE2352F725E0}"/>
              </a:ext>
            </a:extLst>
          </p:cNvPr>
          <p:cNvCxnSpPr>
            <a:stCxn id="197" idx="3"/>
            <a:endCxn id="199" idx="1"/>
          </p:cNvCxnSpPr>
          <p:nvPr/>
        </p:nvCxnSpPr>
        <p:spPr>
          <a:xfrm flipV="1">
            <a:off x="12334236" y="6512210"/>
            <a:ext cx="147592" cy="11023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직선 화살표 연결선 236">
            <a:extLst>
              <a:ext uri="{FF2B5EF4-FFF2-40B4-BE49-F238E27FC236}">
                <a16:creationId xmlns:a16="http://schemas.microsoft.com/office/drawing/2014/main" id="{1673E767-CC47-C9E2-448B-E07A3CE7B457}"/>
              </a:ext>
            </a:extLst>
          </p:cNvPr>
          <p:cNvCxnSpPr>
            <a:stCxn id="194" idx="3"/>
            <a:endCxn id="199" idx="1"/>
          </p:cNvCxnSpPr>
          <p:nvPr/>
        </p:nvCxnSpPr>
        <p:spPr>
          <a:xfrm flipV="1">
            <a:off x="12334236" y="6512210"/>
            <a:ext cx="147592" cy="1910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직선 화살표 연결선 237">
            <a:extLst>
              <a:ext uri="{FF2B5EF4-FFF2-40B4-BE49-F238E27FC236}">
                <a16:creationId xmlns:a16="http://schemas.microsoft.com/office/drawing/2014/main" id="{D59C37F6-0A67-0EDC-BE85-A492562F9CC9}"/>
              </a:ext>
            </a:extLst>
          </p:cNvPr>
          <p:cNvCxnSpPr>
            <a:stCxn id="232" idx="3"/>
            <a:endCxn id="199" idx="1"/>
          </p:cNvCxnSpPr>
          <p:nvPr/>
        </p:nvCxnSpPr>
        <p:spPr>
          <a:xfrm>
            <a:off x="12363960" y="5912996"/>
            <a:ext cx="117868" cy="5992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직선 화살표 연결선 238">
            <a:extLst>
              <a:ext uri="{FF2B5EF4-FFF2-40B4-BE49-F238E27FC236}">
                <a16:creationId xmlns:a16="http://schemas.microsoft.com/office/drawing/2014/main" id="{99C49613-449A-E8EB-ACFE-D2626CCE6C99}"/>
              </a:ext>
            </a:extLst>
          </p:cNvPr>
          <p:cNvCxnSpPr>
            <a:stCxn id="199" idx="3"/>
            <a:endCxn id="201" idx="1"/>
          </p:cNvCxnSpPr>
          <p:nvPr/>
        </p:nvCxnSpPr>
        <p:spPr>
          <a:xfrm flipV="1">
            <a:off x="13828847" y="6511831"/>
            <a:ext cx="147494" cy="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직선 화살표 연결선 239">
            <a:extLst>
              <a:ext uri="{FF2B5EF4-FFF2-40B4-BE49-F238E27FC236}">
                <a16:creationId xmlns:a16="http://schemas.microsoft.com/office/drawing/2014/main" id="{F7B5D877-B91F-7E1D-2860-D64F39581B28}"/>
              </a:ext>
            </a:extLst>
          </p:cNvPr>
          <p:cNvCxnSpPr>
            <a:stCxn id="200" idx="3"/>
            <a:endCxn id="198" idx="1"/>
          </p:cNvCxnSpPr>
          <p:nvPr/>
        </p:nvCxnSpPr>
        <p:spPr>
          <a:xfrm>
            <a:off x="13828847" y="3619226"/>
            <a:ext cx="147494" cy="103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직선 화살표 연결선 240">
            <a:extLst>
              <a:ext uri="{FF2B5EF4-FFF2-40B4-BE49-F238E27FC236}">
                <a16:creationId xmlns:a16="http://schemas.microsoft.com/office/drawing/2014/main" id="{5E4B86B6-0663-FE9D-8257-D7E417183E63}"/>
              </a:ext>
            </a:extLst>
          </p:cNvPr>
          <p:cNvCxnSpPr>
            <a:stCxn id="205" idx="3"/>
            <a:endCxn id="206" idx="1"/>
          </p:cNvCxnSpPr>
          <p:nvPr/>
        </p:nvCxnSpPr>
        <p:spPr>
          <a:xfrm>
            <a:off x="8182866" y="4564924"/>
            <a:ext cx="244601" cy="58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직선 화살표 연결선 241">
            <a:extLst>
              <a:ext uri="{FF2B5EF4-FFF2-40B4-BE49-F238E27FC236}">
                <a16:creationId xmlns:a16="http://schemas.microsoft.com/office/drawing/2014/main" id="{6BE27540-284C-C196-1900-004B56D9AC58}"/>
              </a:ext>
            </a:extLst>
          </p:cNvPr>
          <p:cNvCxnSpPr>
            <a:stCxn id="206" idx="3"/>
            <a:endCxn id="232" idx="1"/>
          </p:cNvCxnSpPr>
          <p:nvPr/>
        </p:nvCxnSpPr>
        <p:spPr>
          <a:xfrm>
            <a:off x="9774486" y="4570788"/>
            <a:ext cx="472674" cy="13422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직선 화살표 연결선 242">
            <a:extLst>
              <a:ext uri="{FF2B5EF4-FFF2-40B4-BE49-F238E27FC236}">
                <a16:creationId xmlns:a16="http://schemas.microsoft.com/office/drawing/2014/main" id="{9EA17412-58E2-7F98-8B91-FC5F50D04DB5}"/>
              </a:ext>
            </a:extLst>
          </p:cNvPr>
          <p:cNvCxnSpPr>
            <a:stCxn id="204" idx="3"/>
            <a:endCxn id="205" idx="1"/>
          </p:cNvCxnSpPr>
          <p:nvPr/>
        </p:nvCxnSpPr>
        <p:spPr>
          <a:xfrm>
            <a:off x="6591246" y="4555915"/>
            <a:ext cx="244601" cy="90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화살표 연결선 243">
            <a:extLst>
              <a:ext uri="{FF2B5EF4-FFF2-40B4-BE49-F238E27FC236}">
                <a16:creationId xmlns:a16="http://schemas.microsoft.com/office/drawing/2014/main" id="{998A168C-5799-D04D-1ADE-FD7124EE6BFE}"/>
              </a:ext>
            </a:extLst>
          </p:cNvPr>
          <p:cNvCxnSpPr>
            <a:stCxn id="204" idx="3"/>
            <a:endCxn id="208" idx="1"/>
          </p:cNvCxnSpPr>
          <p:nvPr/>
        </p:nvCxnSpPr>
        <p:spPr>
          <a:xfrm>
            <a:off x="6591246" y="4555915"/>
            <a:ext cx="244601" cy="10373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직선 화살표 연결선 244">
            <a:extLst>
              <a:ext uri="{FF2B5EF4-FFF2-40B4-BE49-F238E27FC236}">
                <a16:creationId xmlns:a16="http://schemas.microsoft.com/office/drawing/2014/main" id="{54E28E00-CBB7-8545-13D4-0E2751BD8F45}"/>
              </a:ext>
            </a:extLst>
          </p:cNvPr>
          <p:cNvCxnSpPr>
            <a:stCxn id="208" idx="3"/>
            <a:endCxn id="207" idx="1"/>
          </p:cNvCxnSpPr>
          <p:nvPr/>
        </p:nvCxnSpPr>
        <p:spPr>
          <a:xfrm flipV="1">
            <a:off x="8182866" y="5593276"/>
            <a:ext cx="235460" cy="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직선 화살표 연결선 245">
            <a:extLst>
              <a:ext uri="{FF2B5EF4-FFF2-40B4-BE49-F238E27FC236}">
                <a16:creationId xmlns:a16="http://schemas.microsoft.com/office/drawing/2014/main" id="{BFFBD3FA-B15E-EFC6-ED01-6D041A4DE1C7}"/>
              </a:ext>
            </a:extLst>
          </p:cNvPr>
          <p:cNvCxnSpPr>
            <a:stCxn id="207" idx="3"/>
            <a:endCxn id="209" idx="1"/>
          </p:cNvCxnSpPr>
          <p:nvPr/>
        </p:nvCxnSpPr>
        <p:spPr>
          <a:xfrm flipV="1">
            <a:off x="9765345" y="5105655"/>
            <a:ext cx="450554" cy="4876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직선 화살표 연결선 246">
            <a:extLst>
              <a:ext uri="{FF2B5EF4-FFF2-40B4-BE49-F238E27FC236}">
                <a16:creationId xmlns:a16="http://schemas.microsoft.com/office/drawing/2014/main" id="{AF8E05D6-BB54-60AD-5F55-EAE977028843}"/>
              </a:ext>
            </a:extLst>
          </p:cNvPr>
          <p:cNvCxnSpPr>
            <a:stCxn id="209" idx="3"/>
            <a:endCxn id="212" idx="1"/>
          </p:cNvCxnSpPr>
          <p:nvPr/>
        </p:nvCxnSpPr>
        <p:spPr>
          <a:xfrm flipV="1">
            <a:off x="12334235" y="5105046"/>
            <a:ext cx="152420" cy="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직선 화살표 연결선 247">
            <a:extLst>
              <a:ext uri="{FF2B5EF4-FFF2-40B4-BE49-F238E27FC236}">
                <a16:creationId xmlns:a16="http://schemas.microsoft.com/office/drawing/2014/main" id="{600E4233-8ACB-58CF-2D24-E41B2C30A45B}"/>
              </a:ext>
            </a:extLst>
          </p:cNvPr>
          <p:cNvCxnSpPr>
            <a:stCxn id="212" idx="3"/>
            <a:endCxn id="211" idx="1"/>
          </p:cNvCxnSpPr>
          <p:nvPr/>
        </p:nvCxnSpPr>
        <p:spPr>
          <a:xfrm>
            <a:off x="13824019" y="5105046"/>
            <a:ext cx="152322" cy="4474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TextBox 248">
            <a:extLst>
              <a:ext uri="{FF2B5EF4-FFF2-40B4-BE49-F238E27FC236}">
                <a16:creationId xmlns:a16="http://schemas.microsoft.com/office/drawing/2014/main" id="{28EECDCA-2E9D-4097-6BC7-9B1259A54D96}"/>
              </a:ext>
            </a:extLst>
          </p:cNvPr>
          <p:cNvSpPr txBox="1"/>
          <p:nvPr/>
        </p:nvSpPr>
        <p:spPr>
          <a:xfrm>
            <a:off x="6306459" y="1889968"/>
            <a:ext cx="6824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View</a:t>
            </a:r>
            <a:endParaRPr lang="ko-KR" altLang="en-US" sz="1500" dirty="0"/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0BCDA42C-15A9-1630-9B63-481C3FC7869E}"/>
              </a:ext>
            </a:extLst>
          </p:cNvPr>
          <p:cNvSpPr txBox="1"/>
          <p:nvPr/>
        </p:nvSpPr>
        <p:spPr>
          <a:xfrm>
            <a:off x="10807694" y="1885251"/>
            <a:ext cx="17098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Servlet</a:t>
            </a:r>
            <a:endParaRPr lang="ko-KR" altLang="en-US" sz="1500" dirty="0"/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8CCE8EB2-C429-F1B7-96B0-DE24C39CDD88}"/>
              </a:ext>
            </a:extLst>
          </p:cNvPr>
          <p:cNvSpPr txBox="1"/>
          <p:nvPr/>
        </p:nvSpPr>
        <p:spPr>
          <a:xfrm>
            <a:off x="12835669" y="2911318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DAO</a:t>
            </a:r>
            <a:endParaRPr lang="ko-KR" altLang="en-US" sz="1500" dirty="0"/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C84BCABB-5817-D41F-80B4-B2787B4F718F}"/>
              </a:ext>
            </a:extLst>
          </p:cNvPr>
          <p:cNvSpPr txBox="1"/>
          <p:nvPr/>
        </p:nvSpPr>
        <p:spPr>
          <a:xfrm>
            <a:off x="14364782" y="290551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DO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1334096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1AC017B4-5A96-63EC-9B08-33ED2F63693B}"/>
              </a:ext>
            </a:extLst>
          </p:cNvPr>
          <p:cNvSpPr/>
          <p:nvPr/>
        </p:nvSpPr>
        <p:spPr>
          <a:xfrm>
            <a:off x="11865176" y="4152992"/>
            <a:ext cx="1846903" cy="25907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581CF7D-7E40-6E1A-987F-3F1183D50727}"/>
              </a:ext>
            </a:extLst>
          </p:cNvPr>
          <p:cNvSpPr/>
          <p:nvPr/>
        </p:nvSpPr>
        <p:spPr>
          <a:xfrm>
            <a:off x="9444879" y="4154204"/>
            <a:ext cx="2418318" cy="25894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A593FA-07DD-8583-DF99-AFAD11D0BE20}"/>
              </a:ext>
            </a:extLst>
          </p:cNvPr>
          <p:cNvSpPr/>
          <p:nvPr/>
        </p:nvSpPr>
        <p:spPr>
          <a:xfrm>
            <a:off x="3851062" y="3043550"/>
            <a:ext cx="5598258" cy="370015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2D6B16E-40D2-1421-A627-272A67F666CD}"/>
              </a:ext>
            </a:extLst>
          </p:cNvPr>
          <p:cNvSpPr/>
          <p:nvPr/>
        </p:nvSpPr>
        <p:spPr>
          <a:xfrm>
            <a:off x="13712079" y="4163852"/>
            <a:ext cx="1832721" cy="2571319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4AD20BA-8E3D-D1CB-D346-0C5401AEDFBE}"/>
              </a:ext>
            </a:extLst>
          </p:cNvPr>
          <p:cNvSpPr txBox="1"/>
          <p:nvPr/>
        </p:nvSpPr>
        <p:spPr>
          <a:xfrm>
            <a:off x="3981069" y="34480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main</a:t>
            </a:r>
            <a:endParaRPr lang="ko-KR" altLang="en-US" sz="150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C8E1D89-35FF-CD8D-01DA-4C33F2D70CB5}"/>
              </a:ext>
            </a:extLst>
          </p:cNvPr>
          <p:cNvSpPr txBox="1"/>
          <p:nvPr/>
        </p:nvSpPr>
        <p:spPr>
          <a:xfrm>
            <a:off x="5763277" y="344305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AB_main</a:t>
            </a:r>
            <a:endParaRPr lang="ko-KR" altLang="en-US" sz="1500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0C5E6E1F-3BDA-339E-7DEB-E89AB8F5990D}"/>
              </a:ext>
            </a:extLst>
          </p:cNvPr>
          <p:cNvSpPr txBox="1"/>
          <p:nvPr/>
        </p:nvSpPr>
        <p:spPr>
          <a:xfrm>
            <a:off x="7545485" y="34480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CB7327AB-3827-9DB2-B631-7FEDE77A24BB}"/>
              </a:ext>
            </a:extLst>
          </p:cNvPr>
          <p:cNvSpPr txBox="1"/>
          <p:nvPr/>
        </p:nvSpPr>
        <p:spPr>
          <a:xfrm>
            <a:off x="7545484" y="412097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AB02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68F29ACD-D9B0-AC42-01DA-60CAC742052A}"/>
              </a:ext>
            </a:extLst>
          </p:cNvPr>
          <p:cNvSpPr txBox="1"/>
          <p:nvPr/>
        </p:nvSpPr>
        <p:spPr>
          <a:xfrm>
            <a:off x="7552014" y="479357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AB03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0333F77A-598A-AF07-E6D1-DC0EC529F9DB}"/>
              </a:ext>
            </a:extLst>
          </p:cNvPr>
          <p:cNvSpPr txBox="1"/>
          <p:nvPr/>
        </p:nvSpPr>
        <p:spPr>
          <a:xfrm>
            <a:off x="5763276" y="546529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BA01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E94F1815-C6D0-D570-5471-E83DF77DC779}"/>
              </a:ext>
            </a:extLst>
          </p:cNvPr>
          <p:cNvSpPr txBox="1"/>
          <p:nvPr/>
        </p:nvSpPr>
        <p:spPr>
          <a:xfrm>
            <a:off x="7545483" y="5472156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BA03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703A5014-697C-5138-1037-065CF2B85B5E}"/>
              </a:ext>
            </a:extLst>
          </p:cNvPr>
          <p:cNvSpPr txBox="1"/>
          <p:nvPr/>
        </p:nvSpPr>
        <p:spPr>
          <a:xfrm>
            <a:off x="5763275" y="612730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BA02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34A4E239-48B5-7AD4-2BB9-79A5EC0B8BB7}"/>
              </a:ext>
            </a:extLst>
          </p:cNvPr>
          <p:cNvSpPr txBox="1"/>
          <p:nvPr/>
        </p:nvSpPr>
        <p:spPr>
          <a:xfrm>
            <a:off x="9726381" y="4470017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Analysis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3929BBA6-5B55-C56A-9417-AA2F9E7AFF55}"/>
              </a:ext>
            </a:extLst>
          </p:cNvPr>
          <p:cNvSpPr txBox="1"/>
          <p:nvPr/>
        </p:nvSpPr>
        <p:spPr>
          <a:xfrm>
            <a:off x="9739825" y="5191461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Email_send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5D7A1725-F51C-C06D-C4D7-2E5C8D849DBB}"/>
              </a:ext>
            </a:extLst>
          </p:cNvPr>
          <p:cNvSpPr txBox="1"/>
          <p:nvPr/>
        </p:nvSpPr>
        <p:spPr>
          <a:xfrm>
            <a:off x="9727399" y="6128847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IntroServlet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4B91B922-126A-E413-8558-4EE408992E3E}"/>
              </a:ext>
            </a:extLst>
          </p:cNvPr>
          <p:cNvSpPr txBox="1"/>
          <p:nvPr/>
        </p:nvSpPr>
        <p:spPr>
          <a:xfrm>
            <a:off x="14037187" y="447570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AnaDo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A9001D15-4677-6E70-BB3D-8BA7423B5E71}"/>
              </a:ext>
            </a:extLst>
          </p:cNvPr>
          <p:cNvSpPr txBox="1"/>
          <p:nvPr/>
        </p:nvSpPr>
        <p:spPr>
          <a:xfrm>
            <a:off x="14025740" y="61288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E54635E4-6121-958F-F03F-C618D4B4E2C8}"/>
              </a:ext>
            </a:extLst>
          </p:cNvPr>
          <p:cNvSpPr txBox="1"/>
          <p:nvPr/>
        </p:nvSpPr>
        <p:spPr>
          <a:xfrm>
            <a:off x="12210565" y="447978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AnalysisDao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29C855ED-F7DC-587C-73AD-1EB3906436F0}"/>
              </a:ext>
            </a:extLst>
          </p:cNvPr>
          <p:cNvSpPr txBox="1"/>
          <p:nvPr/>
        </p:nvSpPr>
        <p:spPr>
          <a:xfrm>
            <a:off x="12190900" y="61288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IntroDao</a:t>
            </a:r>
          </a:p>
        </p:txBody>
      </p:sp>
      <p:cxnSp>
        <p:nvCxnSpPr>
          <p:cNvPr id="203" name="직선 화살표 연결선 202">
            <a:extLst>
              <a:ext uri="{FF2B5EF4-FFF2-40B4-BE49-F238E27FC236}">
                <a16:creationId xmlns:a16="http://schemas.microsoft.com/office/drawing/2014/main" id="{0026C525-21CF-57F5-1CBA-6CE0C26413B8}"/>
              </a:ext>
            </a:extLst>
          </p:cNvPr>
          <p:cNvCxnSpPr>
            <a:stCxn id="69" idx="3"/>
            <a:endCxn id="128" idx="1"/>
          </p:cNvCxnSpPr>
          <p:nvPr/>
        </p:nvCxnSpPr>
        <p:spPr>
          <a:xfrm flipV="1">
            <a:off x="5328088" y="3621827"/>
            <a:ext cx="435189" cy="4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화살표 연결선 203">
            <a:extLst>
              <a:ext uri="{FF2B5EF4-FFF2-40B4-BE49-F238E27FC236}">
                <a16:creationId xmlns:a16="http://schemas.microsoft.com/office/drawing/2014/main" id="{BA128BD8-ADAC-4C5B-C90A-2574A0B5DB09}"/>
              </a:ext>
            </a:extLst>
          </p:cNvPr>
          <p:cNvCxnSpPr>
            <a:stCxn id="128" idx="3"/>
            <a:endCxn id="189" idx="1"/>
          </p:cNvCxnSpPr>
          <p:nvPr/>
        </p:nvCxnSpPr>
        <p:spPr>
          <a:xfrm>
            <a:off x="7110296" y="3621827"/>
            <a:ext cx="435189" cy="4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직선 화살표 연결선 204">
            <a:extLst>
              <a:ext uri="{FF2B5EF4-FFF2-40B4-BE49-F238E27FC236}">
                <a16:creationId xmlns:a16="http://schemas.microsoft.com/office/drawing/2014/main" id="{149BB5B5-A9FA-F717-1A6B-CE81362110F5}"/>
              </a:ext>
            </a:extLst>
          </p:cNvPr>
          <p:cNvCxnSpPr>
            <a:stCxn id="128" idx="3"/>
            <a:endCxn id="190" idx="1"/>
          </p:cNvCxnSpPr>
          <p:nvPr/>
        </p:nvCxnSpPr>
        <p:spPr>
          <a:xfrm>
            <a:off x="7110296" y="3621827"/>
            <a:ext cx="435188" cy="6779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직선 화살표 연결선 205">
            <a:extLst>
              <a:ext uri="{FF2B5EF4-FFF2-40B4-BE49-F238E27FC236}">
                <a16:creationId xmlns:a16="http://schemas.microsoft.com/office/drawing/2014/main" id="{5C54165E-5D61-616F-E17D-315B243C490D}"/>
              </a:ext>
            </a:extLst>
          </p:cNvPr>
          <p:cNvCxnSpPr>
            <a:stCxn id="128" idx="3"/>
            <a:endCxn id="192" idx="1"/>
          </p:cNvCxnSpPr>
          <p:nvPr/>
        </p:nvCxnSpPr>
        <p:spPr>
          <a:xfrm>
            <a:off x="7110296" y="3621827"/>
            <a:ext cx="441718" cy="1350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화살표 연결선 206">
            <a:extLst>
              <a:ext uri="{FF2B5EF4-FFF2-40B4-BE49-F238E27FC236}">
                <a16:creationId xmlns:a16="http://schemas.microsoft.com/office/drawing/2014/main" id="{44D76DA3-081B-9753-4FF0-CB95B1D93708}"/>
              </a:ext>
            </a:extLst>
          </p:cNvPr>
          <p:cNvCxnSpPr>
            <a:stCxn id="69" idx="3"/>
            <a:endCxn id="193" idx="1"/>
          </p:cNvCxnSpPr>
          <p:nvPr/>
        </p:nvCxnSpPr>
        <p:spPr>
          <a:xfrm>
            <a:off x="5328088" y="3626820"/>
            <a:ext cx="435188" cy="20172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화살표 연결선 207">
            <a:extLst>
              <a:ext uri="{FF2B5EF4-FFF2-40B4-BE49-F238E27FC236}">
                <a16:creationId xmlns:a16="http://schemas.microsoft.com/office/drawing/2014/main" id="{9FC04F7E-3ABB-64A5-BFE1-2C91D3DD4CC8}"/>
              </a:ext>
            </a:extLst>
          </p:cNvPr>
          <p:cNvCxnSpPr>
            <a:stCxn id="193" idx="3"/>
            <a:endCxn id="194" idx="1"/>
          </p:cNvCxnSpPr>
          <p:nvPr/>
        </p:nvCxnSpPr>
        <p:spPr>
          <a:xfrm>
            <a:off x="7110295" y="5644072"/>
            <a:ext cx="435188" cy="68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화살표 연결선 208">
            <a:extLst>
              <a:ext uri="{FF2B5EF4-FFF2-40B4-BE49-F238E27FC236}">
                <a16:creationId xmlns:a16="http://schemas.microsoft.com/office/drawing/2014/main" id="{5417A196-B956-1C45-D6A9-A694653ADF7E}"/>
              </a:ext>
            </a:extLst>
          </p:cNvPr>
          <p:cNvCxnSpPr>
            <a:stCxn id="194" idx="3"/>
            <a:endCxn id="197" idx="1"/>
          </p:cNvCxnSpPr>
          <p:nvPr/>
        </p:nvCxnSpPr>
        <p:spPr>
          <a:xfrm flipV="1">
            <a:off x="8892502" y="5370234"/>
            <a:ext cx="847323" cy="2806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화살표 연결선 209">
            <a:extLst>
              <a:ext uri="{FF2B5EF4-FFF2-40B4-BE49-F238E27FC236}">
                <a16:creationId xmlns:a16="http://schemas.microsoft.com/office/drawing/2014/main" id="{9C05C998-2F74-B528-27A6-1B7596D52BC7}"/>
              </a:ext>
            </a:extLst>
          </p:cNvPr>
          <p:cNvCxnSpPr>
            <a:stCxn id="197" idx="3"/>
            <a:endCxn id="201" idx="1"/>
          </p:cNvCxnSpPr>
          <p:nvPr/>
        </p:nvCxnSpPr>
        <p:spPr>
          <a:xfrm flipV="1">
            <a:off x="11719767" y="4658557"/>
            <a:ext cx="490798" cy="7116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F2778480-2D35-C01D-2FF5-E5054C44C327}"/>
              </a:ext>
            </a:extLst>
          </p:cNvPr>
          <p:cNvCxnSpPr>
            <a:stCxn id="193" idx="0"/>
          </p:cNvCxnSpPr>
          <p:nvPr/>
        </p:nvCxnSpPr>
        <p:spPr>
          <a:xfrm flipV="1">
            <a:off x="6436786" y="5349681"/>
            <a:ext cx="11496" cy="1156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연결선 211">
            <a:extLst>
              <a:ext uri="{FF2B5EF4-FFF2-40B4-BE49-F238E27FC236}">
                <a16:creationId xmlns:a16="http://schemas.microsoft.com/office/drawing/2014/main" id="{E999E3EC-BEBB-5078-8A04-8CFD403B126D}"/>
              </a:ext>
            </a:extLst>
          </p:cNvPr>
          <p:cNvCxnSpPr/>
          <p:nvPr/>
        </p:nvCxnSpPr>
        <p:spPr>
          <a:xfrm>
            <a:off x="6448282" y="5349681"/>
            <a:ext cx="281202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>
            <a:extLst>
              <a:ext uri="{FF2B5EF4-FFF2-40B4-BE49-F238E27FC236}">
                <a16:creationId xmlns:a16="http://schemas.microsoft.com/office/drawing/2014/main" id="{1A29EB88-9E9A-7B2A-BE71-1D06A84C6506}"/>
              </a:ext>
            </a:extLst>
          </p:cNvPr>
          <p:cNvCxnSpPr/>
          <p:nvPr/>
        </p:nvCxnSpPr>
        <p:spPr>
          <a:xfrm flipV="1">
            <a:off x="9240643" y="4658557"/>
            <a:ext cx="0" cy="6911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화살표 연결선 213">
            <a:extLst>
              <a:ext uri="{FF2B5EF4-FFF2-40B4-BE49-F238E27FC236}">
                <a16:creationId xmlns:a16="http://schemas.microsoft.com/office/drawing/2014/main" id="{F1E2B910-99E6-A6D6-FF38-8408BD5DDD8C}"/>
              </a:ext>
            </a:extLst>
          </p:cNvPr>
          <p:cNvCxnSpPr>
            <a:endCxn id="196" idx="1"/>
          </p:cNvCxnSpPr>
          <p:nvPr/>
        </p:nvCxnSpPr>
        <p:spPr>
          <a:xfrm flipV="1">
            <a:off x="9260308" y="4648790"/>
            <a:ext cx="466073" cy="97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화살표 연결선 214">
            <a:extLst>
              <a:ext uri="{FF2B5EF4-FFF2-40B4-BE49-F238E27FC236}">
                <a16:creationId xmlns:a16="http://schemas.microsoft.com/office/drawing/2014/main" id="{ADA9FA6D-AD24-8087-5CFB-215146F53DAC}"/>
              </a:ext>
            </a:extLst>
          </p:cNvPr>
          <p:cNvCxnSpPr>
            <a:stCxn id="196" idx="3"/>
            <a:endCxn id="201" idx="1"/>
          </p:cNvCxnSpPr>
          <p:nvPr/>
        </p:nvCxnSpPr>
        <p:spPr>
          <a:xfrm>
            <a:off x="11706323" y="4648790"/>
            <a:ext cx="504242" cy="97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화살표 연결선 215">
            <a:extLst>
              <a:ext uri="{FF2B5EF4-FFF2-40B4-BE49-F238E27FC236}">
                <a16:creationId xmlns:a16="http://schemas.microsoft.com/office/drawing/2014/main" id="{6D22ACBB-CBAF-012B-442E-F48F8CF9B407}"/>
              </a:ext>
            </a:extLst>
          </p:cNvPr>
          <p:cNvCxnSpPr>
            <a:stCxn id="201" idx="3"/>
            <a:endCxn id="199" idx="1"/>
          </p:cNvCxnSpPr>
          <p:nvPr/>
        </p:nvCxnSpPr>
        <p:spPr>
          <a:xfrm flipV="1">
            <a:off x="13557584" y="4654482"/>
            <a:ext cx="479603" cy="40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직선 화살표 연결선 216">
            <a:extLst>
              <a:ext uri="{FF2B5EF4-FFF2-40B4-BE49-F238E27FC236}">
                <a16:creationId xmlns:a16="http://schemas.microsoft.com/office/drawing/2014/main" id="{85482CE5-D8CC-4136-D43B-C118B5F032B7}"/>
              </a:ext>
            </a:extLst>
          </p:cNvPr>
          <p:cNvCxnSpPr>
            <a:stCxn id="69" idx="3"/>
            <a:endCxn id="195" idx="1"/>
          </p:cNvCxnSpPr>
          <p:nvPr/>
        </p:nvCxnSpPr>
        <p:spPr>
          <a:xfrm>
            <a:off x="5328088" y="3626820"/>
            <a:ext cx="435187" cy="2679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화살표 연결선 217">
            <a:extLst>
              <a:ext uri="{FF2B5EF4-FFF2-40B4-BE49-F238E27FC236}">
                <a16:creationId xmlns:a16="http://schemas.microsoft.com/office/drawing/2014/main" id="{8E5BD890-EEAE-10B0-244D-DB878F09824E}"/>
              </a:ext>
            </a:extLst>
          </p:cNvPr>
          <p:cNvCxnSpPr>
            <a:stCxn id="195" idx="3"/>
            <a:endCxn id="198" idx="1"/>
          </p:cNvCxnSpPr>
          <p:nvPr/>
        </p:nvCxnSpPr>
        <p:spPr>
          <a:xfrm>
            <a:off x="7110294" y="6306078"/>
            <a:ext cx="2617105" cy="15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직선 화살표 연결선 218">
            <a:extLst>
              <a:ext uri="{FF2B5EF4-FFF2-40B4-BE49-F238E27FC236}">
                <a16:creationId xmlns:a16="http://schemas.microsoft.com/office/drawing/2014/main" id="{B8A58190-0007-52AF-C7B0-622804903182}"/>
              </a:ext>
            </a:extLst>
          </p:cNvPr>
          <p:cNvCxnSpPr>
            <a:stCxn id="198" idx="3"/>
            <a:endCxn id="202" idx="1"/>
          </p:cNvCxnSpPr>
          <p:nvPr/>
        </p:nvCxnSpPr>
        <p:spPr>
          <a:xfrm>
            <a:off x="11707341" y="6307620"/>
            <a:ext cx="48355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화살표 연결선 219">
            <a:extLst>
              <a:ext uri="{FF2B5EF4-FFF2-40B4-BE49-F238E27FC236}">
                <a16:creationId xmlns:a16="http://schemas.microsoft.com/office/drawing/2014/main" id="{2BFB4CD2-3481-F3D5-53C5-81831C88F2AA}"/>
              </a:ext>
            </a:extLst>
          </p:cNvPr>
          <p:cNvCxnSpPr>
            <a:stCxn id="202" idx="3"/>
            <a:endCxn id="200" idx="1"/>
          </p:cNvCxnSpPr>
          <p:nvPr/>
        </p:nvCxnSpPr>
        <p:spPr>
          <a:xfrm>
            <a:off x="13537919" y="6307620"/>
            <a:ext cx="48782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14837DD4-CA35-D6CD-223E-1E37CFAE1E04}"/>
              </a:ext>
            </a:extLst>
          </p:cNvPr>
          <p:cNvSpPr txBox="1"/>
          <p:nvPr/>
        </p:nvSpPr>
        <p:spPr>
          <a:xfrm>
            <a:off x="6308980" y="2662576"/>
            <a:ext cx="6824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View</a:t>
            </a:r>
            <a:endParaRPr lang="ko-KR" altLang="en-US" sz="1500" dirty="0"/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3EC99362-98AD-24C8-E668-326EB2879FA3}"/>
              </a:ext>
            </a:extLst>
          </p:cNvPr>
          <p:cNvSpPr txBox="1"/>
          <p:nvPr/>
        </p:nvSpPr>
        <p:spPr>
          <a:xfrm>
            <a:off x="10272703" y="3782953"/>
            <a:ext cx="17098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Servlet</a:t>
            </a:r>
            <a:endParaRPr lang="ko-KR" altLang="en-US" sz="1500" dirty="0"/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99D6BC43-4351-A650-ED41-52DC30124835}"/>
              </a:ext>
            </a:extLst>
          </p:cNvPr>
          <p:cNvSpPr txBox="1"/>
          <p:nvPr/>
        </p:nvSpPr>
        <p:spPr>
          <a:xfrm>
            <a:off x="12539767" y="379491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DAO</a:t>
            </a:r>
            <a:endParaRPr lang="ko-KR" altLang="en-US" sz="1500" dirty="0"/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6DAB4EAB-0F16-FEFE-2AC5-1D3DBE00AE33}"/>
              </a:ext>
            </a:extLst>
          </p:cNvPr>
          <p:cNvSpPr txBox="1"/>
          <p:nvPr/>
        </p:nvSpPr>
        <p:spPr>
          <a:xfrm>
            <a:off x="14438880" y="382714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DO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9819962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10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테스트 케이스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영수증, 번호, 평행이(가) 표시된 사진">
            <a:extLst>
              <a:ext uri="{FF2B5EF4-FFF2-40B4-BE49-F238E27FC236}">
                <a16:creationId xmlns:a16="http://schemas.microsoft.com/office/drawing/2014/main" id="{641935E1-599A-33E4-7574-3AF7A4B9E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973828"/>
            <a:ext cx="17490167" cy="8046472"/>
          </a:xfrm>
          <a:prstGeom prst="rect">
            <a:avLst/>
          </a:prstGeom>
        </p:spPr>
      </p:pic>
      <p:graphicFrame>
        <p:nvGraphicFramePr>
          <p:cNvPr id="8" name="개체 7">
            <a:extLst>
              <a:ext uri="{FF2B5EF4-FFF2-40B4-BE49-F238E27FC236}">
                <a16:creationId xmlns:a16="http://schemas.microsoft.com/office/drawing/2014/main" id="{5211A219-6EE3-3CD8-8F23-CC6A0DFFAC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105889"/>
              </p:ext>
            </p:extLst>
          </p:nvPr>
        </p:nvGraphicFramePr>
        <p:xfrm>
          <a:off x="13868400" y="333821"/>
          <a:ext cx="2023835" cy="14477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868400" y="333821"/>
                        <a:ext cx="2023835" cy="14477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1816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11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기술 스택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6D5CF37-34CE-57B3-3926-F59DE45DF3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989922"/>
              </p:ext>
            </p:extLst>
          </p:nvPr>
        </p:nvGraphicFramePr>
        <p:xfrm>
          <a:off x="996802" y="2171701"/>
          <a:ext cx="8147198" cy="26498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471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6095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구축환경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204025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</a:t>
                      </a:r>
                      <a:r>
                        <a:rPr lang="ko-KR" altLang="en-US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운영체제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] Windows 11 Home 64bit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[CPU] 12th Gen Intel(R) Core(TM) i7-1260P 2.10GHz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[RAM] 32GB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[GPU] Intel(R) Arc(TM) A350M Graphics</a:t>
                      </a:r>
                      <a:endParaRPr lang="ko-KR" altLang="en-US" sz="2800" dirty="0"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F232710-5566-D2E2-A712-445AD8146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299601"/>
              </p:ext>
            </p:extLst>
          </p:nvPr>
        </p:nvGraphicFramePr>
        <p:xfrm>
          <a:off x="1758802" y="5483860"/>
          <a:ext cx="6546998" cy="415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69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650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+mj-ea"/>
                          <a:ea typeface="+mj-ea"/>
                        </a:rPr>
                        <a:t>개발 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2184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jdk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22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eclipse 4.33.0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apache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-tomcat 9.0.95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mariadb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-java-client 3.4.1</a:t>
                      </a:r>
                      <a:br>
                        <a:rPr lang="en-US" altLang="ko-KR" sz="2800" dirty="0">
                          <a:latin typeface="+mj-ea"/>
                          <a:ea typeface="+mj-ea"/>
                        </a:rPr>
                      </a:b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commons-</a:t>
                      </a:r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fileupload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1.5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commons-io 2.8.0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mariaDB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10.3.11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HeidiSQL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9.4.0.5125</a:t>
                      </a:r>
                      <a:endParaRPr lang="ko-KR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3A56F6A0-8E22-A3F3-5935-D432756036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91295"/>
              </p:ext>
            </p:extLst>
          </p:nvPr>
        </p:nvGraphicFramePr>
        <p:xfrm>
          <a:off x="10210800" y="2247900"/>
          <a:ext cx="6546998" cy="5167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69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분석 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42535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python 3.12.0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keras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3.5.0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matplotlib 3.9.2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numpy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1.26.4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pandas 2.2.3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seaborn 0.13.2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scikit-learn 1.5.2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tensorflow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2.17.0xgboost 2.1.1</a:t>
                      </a:r>
                      <a:endParaRPr lang="ko-KR" altLang="en-US" sz="2800" dirty="0"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4416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12 </a:t>
            </a:r>
            <a:r>
              <a:rPr kumimoji="0" lang="ko-KR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회고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98B1EF-B245-DEAC-2B7B-663E7A8DCE40}"/>
              </a:ext>
            </a:extLst>
          </p:cNvPr>
          <p:cNvSpPr txBox="1"/>
          <p:nvPr/>
        </p:nvSpPr>
        <p:spPr>
          <a:xfrm>
            <a:off x="4708592" y="6667500"/>
            <a:ext cx="12573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UI ,UX </a:t>
            </a:r>
            <a:r>
              <a:rPr lang="ko-KR" altLang="en-US" sz="3200" dirty="0"/>
              <a:t>계획서 등의 중요성을 알았고 첫번째 프로젝트에서 이런 걸 먼저 작성하고 코딩과 디자인을 하는데 어려움이 있었고</a:t>
            </a:r>
            <a:br>
              <a:rPr lang="en-US" altLang="ko-KR" sz="3200" dirty="0"/>
            </a:br>
            <a:r>
              <a:rPr lang="ko-KR" altLang="en-US" sz="3200" dirty="0"/>
              <a:t>다음에 할 때는 계획서를 짤 수 있을 정도의 실력을 </a:t>
            </a:r>
            <a:r>
              <a:rPr lang="ko-KR" altLang="en-US" sz="3200" dirty="0" err="1"/>
              <a:t>키워야겠다는</a:t>
            </a:r>
            <a:r>
              <a:rPr lang="ko-KR" altLang="en-US" sz="3200" dirty="0"/>
              <a:t> 생각이 들었습니다</a:t>
            </a:r>
            <a:r>
              <a:rPr lang="en-US" altLang="ko-KR" sz="3200" dirty="0"/>
              <a:t>.</a:t>
            </a:r>
            <a:r>
              <a:rPr lang="en-US" altLang="ko-KR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</a:t>
            </a:r>
            <a:r>
              <a:rPr lang="ko-KR" altLang="en-US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철환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ko-KR" alt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E99C6-8E70-3269-21C5-2B674A9F20CD}"/>
              </a:ext>
            </a:extLst>
          </p:cNvPr>
          <p:cNvSpPr txBox="1"/>
          <p:nvPr/>
        </p:nvSpPr>
        <p:spPr>
          <a:xfrm>
            <a:off x="4708592" y="2171700"/>
            <a:ext cx="12573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데이터 분석관련 하여 </a:t>
            </a:r>
            <a:r>
              <a:rPr lang="en-US" altLang="ko-KR" sz="3200" dirty="0"/>
              <a:t>SQL</a:t>
            </a:r>
            <a:r>
              <a:rPr lang="ko-KR" altLang="en-US" sz="3200" dirty="0"/>
              <a:t>를 좀더 활용하면 도움이 되었을 거 같지만 배운 부분을 활용해보며 복습할 수 있던 좋은 </a:t>
            </a:r>
            <a:r>
              <a:rPr lang="ko-KR" altLang="en-US" sz="3200" dirty="0" err="1"/>
              <a:t>시간이였습니다</a:t>
            </a:r>
            <a:r>
              <a:rPr lang="en-US" altLang="ko-KR" sz="3200" dirty="0"/>
              <a:t>. </a:t>
            </a:r>
            <a:r>
              <a:rPr lang="ko-KR" altLang="en-US" sz="3200" dirty="0"/>
              <a:t>무엇보다 좋은 팀원분들을 만나 도와 주셔서 좋은 마무리를  한 거  같습니다</a:t>
            </a:r>
            <a:r>
              <a:rPr lang="en-US" altLang="ko-KR" sz="3200" dirty="0"/>
              <a:t>. </a:t>
            </a:r>
            <a:r>
              <a:rPr lang="ko-KR" altLang="en-US" sz="3200" dirty="0"/>
              <a:t>감사합니다</a:t>
            </a:r>
            <a:r>
              <a:rPr lang="en-US" altLang="ko-KR" sz="3200" dirty="0"/>
              <a:t>. 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</a:t>
            </a:r>
            <a:r>
              <a:rPr lang="ko-KR" altLang="en-US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수지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ko-KR" alt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3DBE9C-BB02-A311-159F-C21126C29566}"/>
              </a:ext>
            </a:extLst>
          </p:cNvPr>
          <p:cNvSpPr txBox="1"/>
          <p:nvPr/>
        </p:nvSpPr>
        <p:spPr>
          <a:xfrm>
            <a:off x="4724400" y="4762500"/>
            <a:ext cx="125730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UI, </a:t>
            </a:r>
            <a:r>
              <a:rPr lang="ko-KR" altLang="en-US" sz="3200" dirty="0"/>
              <a:t>기능적인 요소 아쉬운 부분이 많지만 교육 전반적인 부분에 대해서 되돌아 보며 배운 점도 많았다고 생각합니다</a:t>
            </a:r>
            <a:r>
              <a:rPr lang="en-US" altLang="ko-KR" sz="3200" dirty="0"/>
              <a:t>. 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</a:t>
            </a:r>
            <a:r>
              <a:rPr lang="ko-KR" altLang="en-US" sz="36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필문</a:t>
            </a:r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  <a:endParaRPr lang="ko-KR" alt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그림 7" descr="텍스트, 그림, 만화 영화, 일러스트레이션이(가) 표시된 사진">
            <a:extLst>
              <a:ext uri="{FF2B5EF4-FFF2-40B4-BE49-F238E27FC236}">
                <a16:creationId xmlns:a16="http://schemas.microsoft.com/office/drawing/2014/main" id="{C513A428-7279-D4E1-2AFC-ADD857E7E5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87" y="6057900"/>
            <a:ext cx="3657600" cy="3703072"/>
          </a:xfrm>
          <a:prstGeom prst="rect">
            <a:avLst/>
          </a:prstGeom>
        </p:spPr>
      </p:pic>
      <p:pic>
        <p:nvPicPr>
          <p:cNvPr id="10" name="그림 9" descr="만화 영화, 클립아트, 일러스트레이션, 애니메이션이(가) 표시된 사진&#10;&#10;자동 생성된 설명">
            <a:extLst>
              <a:ext uri="{FF2B5EF4-FFF2-40B4-BE49-F238E27FC236}">
                <a16:creationId xmlns:a16="http://schemas.microsoft.com/office/drawing/2014/main" id="{36D4B007-4EA0-0A93-FFA8-4F2E3102B8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85" y="2067348"/>
            <a:ext cx="3657601" cy="360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667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2970609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01 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팀 소개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0" name="AutoShape 6">
            <a:extLst>
              <a:ext uri="{FF2B5EF4-FFF2-40B4-BE49-F238E27FC236}">
                <a16:creationId xmlns:a16="http://schemas.microsoft.com/office/drawing/2014/main" id="{AFD8947B-91BE-9718-02BF-A4568EC6B7D4}"/>
              </a:ext>
            </a:extLst>
          </p:cNvPr>
          <p:cNvSpPr/>
          <p:nvPr/>
        </p:nvSpPr>
        <p:spPr>
          <a:xfrm flipV="1">
            <a:off x="685800" y="1638300"/>
            <a:ext cx="10287000" cy="7620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339811D-E646-1358-B571-0255E91C1EA6}"/>
              </a:ext>
            </a:extLst>
          </p:cNvPr>
          <p:cNvSpPr/>
          <p:nvPr/>
        </p:nvSpPr>
        <p:spPr>
          <a:xfrm>
            <a:off x="10972800" y="0"/>
            <a:ext cx="7315200" cy="10287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 descr="폰트, 그래픽, 디자인이(가) 표시된 사진&#10;&#10;자동 생성된 설명">
            <a:extLst>
              <a:ext uri="{FF2B5EF4-FFF2-40B4-BE49-F238E27FC236}">
                <a16:creationId xmlns:a16="http://schemas.microsoft.com/office/drawing/2014/main" id="{DF1C1904-F8FC-11DF-C7D6-E924A6293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907" y="3197103"/>
            <a:ext cx="6025186" cy="3165597"/>
          </a:xfrm>
          <a:prstGeom prst="rect">
            <a:avLst/>
          </a:prstGeom>
        </p:spPr>
      </p:pic>
      <p:sp>
        <p:nvSpPr>
          <p:cNvPr id="26" name="TextBox 10">
            <a:extLst>
              <a:ext uri="{FF2B5EF4-FFF2-40B4-BE49-F238E27FC236}">
                <a16:creationId xmlns:a16="http://schemas.microsoft.com/office/drawing/2014/main" id="{8E73F765-574C-9D28-B646-590C4C2B4F15}"/>
              </a:ext>
            </a:extLst>
          </p:cNvPr>
          <p:cNvSpPr txBox="1"/>
          <p:nvPr/>
        </p:nvSpPr>
        <p:spPr>
          <a:xfrm>
            <a:off x="1219200" y="2095500"/>
            <a:ext cx="7315200" cy="41270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200000"/>
              </a:lnSpc>
            </a:pPr>
            <a:r>
              <a:rPr lang="ko-KR" altLang="en-US" sz="2800" u="sng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 구성 및 역할</a:t>
            </a:r>
            <a:r>
              <a:rPr lang="en-US" altLang="ko-KR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홍 수 지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팀장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빅데이터 전문가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구축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문의하기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공정최적화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endParaRPr lang="en-US" altLang="ko-KR" sz="24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 철 환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팀원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하드웨어 경험이 풍부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공지사항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로그인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예지보전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endParaRPr lang="en-US" altLang="ko-KR" sz="24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 필 문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팀원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전산 전문가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문서작업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회사소개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품질보증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BCD3418D-11C5-5AEA-C400-378CAE049290}"/>
              </a:ext>
            </a:extLst>
          </p:cNvPr>
          <p:cNvSpPr txBox="1"/>
          <p:nvPr/>
        </p:nvSpPr>
        <p:spPr>
          <a:xfrm>
            <a:off x="1219199" y="6749415"/>
            <a:ext cx="10809339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/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공통점 </a:t>
            </a:r>
            <a:r>
              <a:rPr lang="en-US" altLang="ko-KR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: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심플하고 직관적인 구조를 좋아하시는 성향</a:t>
            </a:r>
            <a:endParaRPr lang="en-US" altLang="ko-KR" sz="32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/>
            <a:r>
              <a:rPr 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          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서로 존중해주자</a:t>
            </a:r>
            <a:endParaRPr lang="en-US" sz="32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id="{11ABB310-4BF1-DF55-D4BC-6BFBFC9ED457}"/>
              </a:ext>
            </a:extLst>
          </p:cNvPr>
          <p:cNvSpPr/>
          <p:nvPr/>
        </p:nvSpPr>
        <p:spPr>
          <a:xfrm>
            <a:off x="7010400" y="5524501"/>
            <a:ext cx="3962400" cy="4762499"/>
          </a:xfrm>
          <a:prstGeom prst="triangle">
            <a:avLst>
              <a:gd name="adj" fmla="val 100000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67838AB1-B467-DF98-E46B-27FF1688994A}"/>
              </a:ext>
            </a:extLst>
          </p:cNvPr>
          <p:cNvSpPr txBox="1"/>
          <p:nvPr/>
        </p:nvSpPr>
        <p:spPr>
          <a:xfrm>
            <a:off x="12415068" y="6608774"/>
            <a:ext cx="10809339" cy="1049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“ </a:t>
            </a:r>
            <a:r>
              <a:rPr lang="ko-KR" altLang="en-US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알고리즘과 리듬을 합성하여 </a:t>
            </a: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194311" lvl="1" algn="l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 프로젝트에 즐겁게 임하자는 의미 </a:t>
            </a: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”</a:t>
            </a:r>
            <a:endParaRPr lang="en-US" sz="3000" dirty="0">
              <a:solidFill>
                <a:schemeClr val="bg1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34016" y="901356"/>
            <a:ext cx="7424184" cy="5083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02 .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개요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08966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A3A58E3A-0F2B-8995-BDC9-5432E5632F5B}"/>
              </a:ext>
            </a:extLst>
          </p:cNvPr>
          <p:cNvSpPr txBox="1"/>
          <p:nvPr/>
        </p:nvSpPr>
        <p:spPr>
          <a:xfrm>
            <a:off x="838200" y="2171700"/>
            <a:ext cx="10401300" cy="68355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 제</a:t>
            </a:r>
            <a:endParaRPr lang="en-US" altLang="ko-KR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-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데이터를 제공 받아 예지보전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품질관리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공정 </a:t>
            </a:r>
            <a:r>
              <a:rPr lang="ko-KR" alt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최적화등을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최적화 시키는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전문 데이터 회사를 모티브로 삼았습니다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  <a:p>
            <a:pPr marL="388622" lvl="1" indent="-194311" algn="l">
              <a:lnSpc>
                <a:spcPct val="150000"/>
              </a:lnSpc>
              <a:buFont typeface="Arial"/>
              <a:buChar char="•"/>
            </a:pP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선 정 배 경 </a:t>
            </a:r>
            <a:endParaRPr lang="en-US" altLang="ko-KR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지금까지 배워 왔던 웹 적인 부분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데이터 분석 부분을 구현하는데 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가장 적합한 회사라고 생각함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기획의도</a:t>
            </a:r>
            <a:br>
              <a:rPr lang="en-US" altLang="ko-KR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우리가 배워 왔던 것을 프로젝트에 반영하고 </a:t>
            </a:r>
            <a:b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실전에서 다뤄지는 것을 새롭게 공부하고 어떤 고충과 어려움이 있는지 알아본다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</p:txBody>
      </p:sp>
      <p:pic>
        <p:nvPicPr>
          <p:cNvPr id="6" name="그림 5" descr="전자제품, 실내, 믹싱 콘솔, 텍스트이(가) 표시된 사진&#10;&#10;자동 생성된 설명">
            <a:extLst>
              <a:ext uri="{FF2B5EF4-FFF2-40B4-BE49-F238E27FC236}">
                <a16:creationId xmlns:a16="http://schemas.microsoft.com/office/drawing/2014/main" id="{0007057A-0345-2334-07A3-8924697F70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0" y="0"/>
            <a:ext cx="6705600" cy="1032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04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03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마일스톤 및 산출물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A6A44F2C-8B69-3869-302F-D51640FF4F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pSp>
        <p:nvGrpSpPr>
          <p:cNvPr id="7" name="Google Shape;121;p17">
            <a:extLst>
              <a:ext uri="{FF2B5EF4-FFF2-40B4-BE49-F238E27FC236}">
                <a16:creationId xmlns:a16="http://schemas.microsoft.com/office/drawing/2014/main" id="{A376BA66-49DE-A348-94CF-539DEA55BD5B}"/>
              </a:ext>
            </a:extLst>
          </p:cNvPr>
          <p:cNvGrpSpPr/>
          <p:nvPr/>
        </p:nvGrpSpPr>
        <p:grpSpPr>
          <a:xfrm>
            <a:off x="1447800" y="2781300"/>
            <a:ext cx="3048600" cy="5637338"/>
            <a:chOff x="418050" y="1449150"/>
            <a:chExt cx="1524300" cy="2818669"/>
          </a:xfrm>
        </p:grpSpPr>
        <p:grpSp>
          <p:nvGrpSpPr>
            <p:cNvPr id="9" name="Google Shape;122;p17">
              <a:extLst>
                <a:ext uri="{FF2B5EF4-FFF2-40B4-BE49-F238E27FC236}">
                  <a16:creationId xmlns:a16="http://schemas.microsoft.com/office/drawing/2014/main" id="{584C0E04-3507-4A0C-D7A3-4B29AA1749F6}"/>
                </a:ext>
              </a:extLst>
            </p:cNvPr>
            <p:cNvGrpSpPr/>
            <p:nvPr/>
          </p:nvGrpSpPr>
          <p:grpSpPr>
            <a:xfrm>
              <a:off x="825750" y="2477137"/>
              <a:ext cx="708900" cy="1790682"/>
              <a:chOff x="825750" y="2477137"/>
              <a:chExt cx="708900" cy="1790682"/>
            </a:xfrm>
          </p:grpSpPr>
          <p:cxnSp>
            <p:nvCxnSpPr>
              <p:cNvPr id="18" name="Google Shape;123;p17">
                <a:extLst>
                  <a:ext uri="{FF2B5EF4-FFF2-40B4-BE49-F238E27FC236}">
                    <a16:creationId xmlns:a16="http://schemas.microsoft.com/office/drawing/2014/main" id="{1D662C9A-9DC9-62E9-82E7-557B2756EEF2}"/>
                  </a:ext>
                </a:extLst>
              </p:cNvPr>
              <p:cNvCxnSpPr>
                <a:stCxn id="12" idx="2"/>
                <a:endCxn id="19" idx="0"/>
              </p:cNvCxnSpPr>
              <p:nvPr/>
            </p:nvCxnSpPr>
            <p:spPr>
              <a:xfrm>
                <a:off x="1180200" y="2477137"/>
                <a:ext cx="49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" name="Google Shape;125;p17">
                <a:extLst>
                  <a:ext uri="{FF2B5EF4-FFF2-40B4-BE49-F238E27FC236}">
                    <a16:creationId xmlns:a16="http://schemas.microsoft.com/office/drawing/2014/main" id="{2C29D4D9-E055-E811-60CD-74CB1E2AE757}"/>
                  </a:ext>
                </a:extLst>
              </p:cNvPr>
              <p:cNvSpPr/>
              <p:nvPr/>
            </p:nvSpPr>
            <p:spPr>
              <a:xfrm>
                <a:off x="1083049" y="3696900"/>
                <a:ext cx="194400" cy="19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20" name="Google Shape;126;p17">
                <a:extLst>
                  <a:ext uri="{FF2B5EF4-FFF2-40B4-BE49-F238E27FC236}">
                    <a16:creationId xmlns:a16="http://schemas.microsoft.com/office/drawing/2014/main" id="{10EAED4E-CC17-587F-9831-1E632A8DDD0A}"/>
                  </a:ext>
                </a:extLst>
              </p:cNvPr>
              <p:cNvSpPr txBox="1"/>
              <p:nvPr/>
            </p:nvSpPr>
            <p:spPr>
              <a:xfrm>
                <a:off x="82575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8.2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" name="Google Shape;127;p17">
              <a:extLst>
                <a:ext uri="{FF2B5EF4-FFF2-40B4-BE49-F238E27FC236}">
                  <a16:creationId xmlns:a16="http://schemas.microsoft.com/office/drawing/2014/main" id="{0376D2AA-169A-AFAC-8F14-0E528E60C4A2}"/>
                </a:ext>
              </a:extLst>
            </p:cNvPr>
            <p:cNvGrpSpPr/>
            <p:nvPr/>
          </p:nvGrpSpPr>
          <p:grpSpPr>
            <a:xfrm>
              <a:off x="418050" y="1449150"/>
              <a:ext cx="1524300" cy="1027987"/>
              <a:chOff x="418050" y="1449150"/>
              <a:chExt cx="1524300" cy="1027987"/>
            </a:xfrm>
          </p:grpSpPr>
          <p:sp>
            <p:nvSpPr>
              <p:cNvPr id="12" name="Google Shape;124;p17">
                <a:extLst>
                  <a:ext uri="{FF2B5EF4-FFF2-40B4-BE49-F238E27FC236}">
                    <a16:creationId xmlns:a16="http://schemas.microsoft.com/office/drawing/2014/main" id="{54F5DB4D-A8C6-615F-6263-1706D86FA72A}"/>
                  </a:ext>
                </a:extLst>
              </p:cNvPr>
              <p:cNvSpPr txBox="1"/>
              <p:nvPr/>
            </p:nvSpPr>
            <p:spPr>
              <a:xfrm>
                <a:off x="418050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 err="1">
                    <a:latin typeface="+mj-ea"/>
                    <a:ea typeface="+mj-ea"/>
                    <a:sym typeface="Fira Sans"/>
                  </a:rPr>
                  <a:t>팀명</a:t>
                </a:r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 정의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 err="1">
                    <a:latin typeface="+mj-ea"/>
                    <a:ea typeface="+mj-ea"/>
                    <a:sym typeface="Fira Sans"/>
                  </a:rPr>
                  <a:t>그라운드룰</a:t>
                </a:r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 정의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리더 선출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14" name="Google Shape;128;p17">
                <a:extLst>
                  <a:ext uri="{FF2B5EF4-FFF2-40B4-BE49-F238E27FC236}">
                    <a16:creationId xmlns:a16="http://schemas.microsoft.com/office/drawing/2014/main" id="{D701477F-6289-D1F0-90A7-73CAC1EF6A69}"/>
                  </a:ext>
                </a:extLst>
              </p:cNvPr>
              <p:cNvSpPr txBox="1"/>
              <p:nvPr/>
            </p:nvSpPr>
            <p:spPr>
              <a:xfrm>
                <a:off x="418050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팀 빌딩</a:t>
                </a:r>
                <a:endParaRPr sz="3600" dirty="0">
                  <a:solidFill>
                    <a:schemeClr val="accent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1" name="Google Shape;129;p17">
            <a:extLst>
              <a:ext uri="{FF2B5EF4-FFF2-40B4-BE49-F238E27FC236}">
                <a16:creationId xmlns:a16="http://schemas.microsoft.com/office/drawing/2014/main" id="{C63351AE-265C-DC2D-7191-AB0AE3D88D11}"/>
              </a:ext>
            </a:extLst>
          </p:cNvPr>
          <p:cNvGrpSpPr/>
          <p:nvPr/>
        </p:nvGrpSpPr>
        <p:grpSpPr>
          <a:xfrm>
            <a:off x="5431650" y="2781300"/>
            <a:ext cx="3048600" cy="5637338"/>
            <a:chOff x="2356162" y="1449150"/>
            <a:chExt cx="1524300" cy="2818669"/>
          </a:xfrm>
        </p:grpSpPr>
        <p:grpSp>
          <p:nvGrpSpPr>
            <p:cNvPr id="22" name="Google Shape;130;p17">
              <a:extLst>
                <a:ext uri="{FF2B5EF4-FFF2-40B4-BE49-F238E27FC236}">
                  <a16:creationId xmlns:a16="http://schemas.microsoft.com/office/drawing/2014/main" id="{406A0AA4-3C6A-2B58-DDB4-1399B1256A98}"/>
                </a:ext>
              </a:extLst>
            </p:cNvPr>
            <p:cNvGrpSpPr/>
            <p:nvPr/>
          </p:nvGrpSpPr>
          <p:grpSpPr>
            <a:xfrm>
              <a:off x="2763870" y="2477137"/>
              <a:ext cx="708900" cy="1790682"/>
              <a:chOff x="2763870" y="2477137"/>
              <a:chExt cx="708900" cy="1790682"/>
            </a:xfrm>
          </p:grpSpPr>
          <p:cxnSp>
            <p:nvCxnSpPr>
              <p:cNvPr id="26" name="Google Shape;131;p17">
                <a:extLst>
                  <a:ext uri="{FF2B5EF4-FFF2-40B4-BE49-F238E27FC236}">
                    <a16:creationId xmlns:a16="http://schemas.microsoft.com/office/drawing/2014/main" id="{76A244C7-0BA4-2241-3156-CFB7791AAA56}"/>
                  </a:ext>
                </a:extLst>
              </p:cNvPr>
              <p:cNvCxnSpPr>
                <a:stCxn id="24" idx="2"/>
                <a:endCxn id="27" idx="0"/>
              </p:cNvCxnSpPr>
              <p:nvPr/>
            </p:nvCxnSpPr>
            <p:spPr>
              <a:xfrm>
                <a:off x="3118312" y="2477137"/>
                <a:ext cx="42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7" name="Google Shape;133;p17">
                <a:extLst>
                  <a:ext uri="{FF2B5EF4-FFF2-40B4-BE49-F238E27FC236}">
                    <a16:creationId xmlns:a16="http://schemas.microsoft.com/office/drawing/2014/main" id="{A3750513-760A-FED9-536E-8F6C780D036F}"/>
                  </a:ext>
                </a:extLst>
              </p:cNvPr>
              <p:cNvSpPr/>
              <p:nvPr/>
            </p:nvSpPr>
            <p:spPr>
              <a:xfrm>
                <a:off x="3021154" y="3696900"/>
                <a:ext cx="194400" cy="194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28" name="Google Shape;134;p17">
                <a:extLst>
                  <a:ext uri="{FF2B5EF4-FFF2-40B4-BE49-F238E27FC236}">
                    <a16:creationId xmlns:a16="http://schemas.microsoft.com/office/drawing/2014/main" id="{B949915B-DF9F-9A01-8004-2A755F42DCC6}"/>
                  </a:ext>
                </a:extLst>
              </p:cNvPr>
              <p:cNvSpPr txBox="1"/>
              <p:nvPr/>
            </p:nvSpPr>
            <p:spPr>
              <a:xfrm>
                <a:off x="276387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8.22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23" name="Google Shape;135;p17">
              <a:extLst>
                <a:ext uri="{FF2B5EF4-FFF2-40B4-BE49-F238E27FC236}">
                  <a16:creationId xmlns:a16="http://schemas.microsoft.com/office/drawing/2014/main" id="{D24A3124-CED3-CF8D-B27D-C817D64915E5}"/>
                </a:ext>
              </a:extLst>
            </p:cNvPr>
            <p:cNvGrpSpPr/>
            <p:nvPr/>
          </p:nvGrpSpPr>
          <p:grpSpPr>
            <a:xfrm>
              <a:off x="2356162" y="1449150"/>
              <a:ext cx="1524300" cy="1027987"/>
              <a:chOff x="2356162" y="1449150"/>
              <a:chExt cx="1524300" cy="1027987"/>
            </a:xfrm>
          </p:grpSpPr>
          <p:sp>
            <p:nvSpPr>
              <p:cNvPr id="24" name="Google Shape;132;p17">
                <a:extLst>
                  <a:ext uri="{FF2B5EF4-FFF2-40B4-BE49-F238E27FC236}">
                    <a16:creationId xmlns:a16="http://schemas.microsoft.com/office/drawing/2014/main" id="{80C0A606-B2F3-6C58-C068-FF59AD2CA911}"/>
                  </a:ext>
                </a:extLst>
              </p:cNvPr>
              <p:cNvSpPr txBox="1"/>
              <p:nvPr/>
            </p:nvSpPr>
            <p:spPr>
              <a:xfrm>
                <a:off x="2356162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개발계획서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en-US" altLang="ko-KR" sz="2200" b="1" dirty="0">
                    <a:latin typeface="+mj-ea"/>
                    <a:ea typeface="+mj-ea"/>
                    <a:sym typeface="Fira Sans"/>
                  </a:rPr>
                  <a:t>WBS </a:t>
                </a:r>
              </a:p>
              <a:p>
                <a:pPr algn="ctr"/>
                <a:r>
                  <a:rPr lang="en" altLang="ko-KR" sz="2200" b="1" dirty="0">
                    <a:latin typeface="+mj-ea"/>
                    <a:ea typeface="+mj-ea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설계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endParaRPr sz="2400" dirty="0">
                  <a:latin typeface="+mj-ea"/>
                  <a:ea typeface="+mj-ea"/>
                  <a:cs typeface="Fira Sans"/>
                  <a:sym typeface="Fira Sans"/>
                </a:endParaRPr>
              </a:p>
            </p:txBody>
          </p:sp>
          <p:sp>
            <p:nvSpPr>
              <p:cNvPr id="25" name="Google Shape;136;p17">
                <a:extLst>
                  <a:ext uri="{FF2B5EF4-FFF2-40B4-BE49-F238E27FC236}">
                    <a16:creationId xmlns:a16="http://schemas.microsoft.com/office/drawing/2014/main" id="{BE45D99E-7402-0DBF-0FBF-F2AAD49D0E28}"/>
                  </a:ext>
                </a:extLst>
              </p:cNvPr>
              <p:cNvSpPr txBox="1"/>
              <p:nvPr/>
            </p:nvSpPr>
            <p:spPr>
              <a:xfrm>
                <a:off x="2356348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200" dirty="0">
                    <a:solidFill>
                      <a:schemeClr val="accent3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설계</a:t>
                </a:r>
                <a:endParaRPr sz="3200" dirty="0">
                  <a:solidFill>
                    <a:schemeClr val="accent3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9" name="Google Shape;137;p17">
            <a:extLst>
              <a:ext uri="{FF2B5EF4-FFF2-40B4-BE49-F238E27FC236}">
                <a16:creationId xmlns:a16="http://schemas.microsoft.com/office/drawing/2014/main" id="{2396AD5D-E7B6-2239-73DC-38F7B9BCD5BE}"/>
              </a:ext>
            </a:extLst>
          </p:cNvPr>
          <p:cNvGrpSpPr/>
          <p:nvPr/>
        </p:nvGrpSpPr>
        <p:grpSpPr>
          <a:xfrm>
            <a:off x="9460276" y="2781300"/>
            <a:ext cx="3048600" cy="5637338"/>
            <a:chOff x="4294275" y="1449150"/>
            <a:chExt cx="1524300" cy="2818669"/>
          </a:xfrm>
        </p:grpSpPr>
        <p:grpSp>
          <p:nvGrpSpPr>
            <p:cNvPr id="30" name="Google Shape;138;p17">
              <a:extLst>
                <a:ext uri="{FF2B5EF4-FFF2-40B4-BE49-F238E27FC236}">
                  <a16:creationId xmlns:a16="http://schemas.microsoft.com/office/drawing/2014/main" id="{4595C1DC-13BC-2FED-779B-355E8CE2639A}"/>
                </a:ext>
              </a:extLst>
            </p:cNvPr>
            <p:cNvGrpSpPr/>
            <p:nvPr/>
          </p:nvGrpSpPr>
          <p:grpSpPr>
            <a:xfrm>
              <a:off x="4663889" y="2353853"/>
              <a:ext cx="822511" cy="1913966"/>
              <a:chOff x="4663889" y="2353853"/>
              <a:chExt cx="822511" cy="1913966"/>
            </a:xfrm>
          </p:grpSpPr>
          <p:cxnSp>
            <p:nvCxnSpPr>
              <p:cNvPr id="34" name="Google Shape;139;p17">
                <a:extLst>
                  <a:ext uri="{FF2B5EF4-FFF2-40B4-BE49-F238E27FC236}">
                    <a16:creationId xmlns:a16="http://schemas.microsoft.com/office/drawing/2014/main" id="{D39AC049-81BA-D76C-3001-B2DF44874B13}"/>
                  </a:ext>
                </a:extLst>
              </p:cNvPr>
              <p:cNvCxnSpPr>
                <a:cxnSpLocks/>
                <a:endCxn id="35" idx="0"/>
              </p:cNvCxnSpPr>
              <p:nvPr/>
            </p:nvCxnSpPr>
            <p:spPr>
              <a:xfrm>
                <a:off x="5056460" y="2353853"/>
                <a:ext cx="0" cy="1343047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5" name="Google Shape;141;p17">
                <a:extLst>
                  <a:ext uri="{FF2B5EF4-FFF2-40B4-BE49-F238E27FC236}">
                    <a16:creationId xmlns:a16="http://schemas.microsoft.com/office/drawing/2014/main" id="{FBA6F6E2-8628-616A-57C6-F317EE938D02}"/>
                  </a:ext>
                </a:extLst>
              </p:cNvPr>
              <p:cNvSpPr/>
              <p:nvPr/>
            </p:nvSpPr>
            <p:spPr>
              <a:xfrm>
                <a:off x="4959260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36" name="Google Shape;142;p17">
                <a:extLst>
                  <a:ext uri="{FF2B5EF4-FFF2-40B4-BE49-F238E27FC236}">
                    <a16:creationId xmlns:a16="http://schemas.microsoft.com/office/drawing/2014/main" id="{08DF304E-791C-1830-421D-C282BB88AA64}"/>
                  </a:ext>
                </a:extLst>
              </p:cNvPr>
              <p:cNvSpPr txBox="1"/>
              <p:nvPr/>
            </p:nvSpPr>
            <p:spPr>
              <a:xfrm>
                <a:off x="4663889" y="3971419"/>
                <a:ext cx="822511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9.13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1" name="Google Shape;143;p17">
              <a:extLst>
                <a:ext uri="{FF2B5EF4-FFF2-40B4-BE49-F238E27FC236}">
                  <a16:creationId xmlns:a16="http://schemas.microsoft.com/office/drawing/2014/main" id="{ECC4DFF5-DC43-D35A-79ED-AFD08C41F6B6}"/>
                </a:ext>
              </a:extLst>
            </p:cNvPr>
            <p:cNvGrpSpPr/>
            <p:nvPr/>
          </p:nvGrpSpPr>
          <p:grpSpPr>
            <a:xfrm>
              <a:off x="4294275" y="1449150"/>
              <a:ext cx="1524300" cy="1142287"/>
              <a:chOff x="4294275" y="1449150"/>
              <a:chExt cx="1524300" cy="1142287"/>
            </a:xfrm>
          </p:grpSpPr>
          <p:sp>
            <p:nvSpPr>
              <p:cNvPr id="32" name="Google Shape;140;p17">
                <a:extLst>
                  <a:ext uri="{FF2B5EF4-FFF2-40B4-BE49-F238E27FC236}">
                    <a16:creationId xmlns:a16="http://schemas.microsoft.com/office/drawing/2014/main" id="{854DE0F4-BF72-BA83-627A-EAB8B3F3129C}"/>
                  </a:ext>
                </a:extLst>
              </p:cNvPr>
              <p:cNvSpPr txBox="1"/>
              <p:nvPr/>
            </p:nvSpPr>
            <p:spPr>
              <a:xfrm>
                <a:off x="4294275" y="18570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설계 모듈 구현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33" name="Google Shape;144;p17">
                <a:extLst>
                  <a:ext uri="{FF2B5EF4-FFF2-40B4-BE49-F238E27FC236}">
                    <a16:creationId xmlns:a16="http://schemas.microsoft.com/office/drawing/2014/main" id="{2908AF0A-81A4-8D3D-1D97-D96BCB395FAC}"/>
                  </a:ext>
                </a:extLst>
              </p:cNvPr>
              <p:cNvSpPr txBox="1"/>
              <p:nvPr/>
            </p:nvSpPr>
            <p:spPr>
              <a:xfrm>
                <a:off x="4294400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5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ＳＷ</a:t>
                </a:r>
                <a:endParaRPr sz="3600" dirty="0">
                  <a:solidFill>
                    <a:schemeClr val="accent5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37" name="Google Shape;145;p17">
            <a:extLst>
              <a:ext uri="{FF2B5EF4-FFF2-40B4-BE49-F238E27FC236}">
                <a16:creationId xmlns:a16="http://schemas.microsoft.com/office/drawing/2014/main" id="{8B2A724E-6D79-96A8-E81F-1E8E8FCE88A1}"/>
              </a:ext>
            </a:extLst>
          </p:cNvPr>
          <p:cNvGrpSpPr/>
          <p:nvPr/>
        </p:nvGrpSpPr>
        <p:grpSpPr>
          <a:xfrm>
            <a:off x="13488876" y="2781300"/>
            <a:ext cx="3048624" cy="5637374"/>
            <a:chOff x="6232375" y="1449150"/>
            <a:chExt cx="1524312" cy="2818687"/>
          </a:xfrm>
        </p:grpSpPr>
        <p:grpSp>
          <p:nvGrpSpPr>
            <p:cNvPr id="38" name="Google Shape;146;p17">
              <a:extLst>
                <a:ext uri="{FF2B5EF4-FFF2-40B4-BE49-F238E27FC236}">
                  <a16:creationId xmlns:a16="http://schemas.microsoft.com/office/drawing/2014/main" id="{ADAF7EC4-7315-6AAF-D8CA-B7ACD4C4049B}"/>
                </a:ext>
              </a:extLst>
            </p:cNvPr>
            <p:cNvGrpSpPr/>
            <p:nvPr/>
          </p:nvGrpSpPr>
          <p:grpSpPr>
            <a:xfrm>
              <a:off x="6640109" y="2477137"/>
              <a:ext cx="708900" cy="1790700"/>
              <a:chOff x="6640109" y="2477137"/>
              <a:chExt cx="708900" cy="1790700"/>
            </a:xfrm>
          </p:grpSpPr>
          <p:cxnSp>
            <p:nvCxnSpPr>
              <p:cNvPr id="42" name="Google Shape;147;p17">
                <a:extLst>
                  <a:ext uri="{FF2B5EF4-FFF2-40B4-BE49-F238E27FC236}">
                    <a16:creationId xmlns:a16="http://schemas.microsoft.com/office/drawing/2014/main" id="{1E916B47-7285-135A-0ED9-13BE9AA7A9E0}"/>
                  </a:ext>
                </a:extLst>
              </p:cNvPr>
              <p:cNvCxnSpPr>
                <a:stCxn id="40" idx="2"/>
                <a:endCxn id="43" idx="0"/>
              </p:cNvCxnSpPr>
              <p:nvPr/>
            </p:nvCxnSpPr>
            <p:spPr>
              <a:xfrm>
                <a:off x="6994537" y="2477137"/>
                <a:ext cx="28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" name="Google Shape;149;p17">
                <a:extLst>
                  <a:ext uri="{FF2B5EF4-FFF2-40B4-BE49-F238E27FC236}">
                    <a16:creationId xmlns:a16="http://schemas.microsoft.com/office/drawing/2014/main" id="{4027DF3A-3316-F292-9F55-2F02A243092D}"/>
                  </a:ext>
                </a:extLst>
              </p:cNvPr>
              <p:cNvSpPr/>
              <p:nvPr/>
            </p:nvSpPr>
            <p:spPr>
              <a:xfrm>
                <a:off x="6897365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44" name="Google Shape;150;p17">
                <a:extLst>
                  <a:ext uri="{FF2B5EF4-FFF2-40B4-BE49-F238E27FC236}">
                    <a16:creationId xmlns:a16="http://schemas.microsoft.com/office/drawing/2014/main" id="{8AC8F66C-0BFA-744C-1061-726C7BC0AEA1}"/>
                  </a:ext>
                </a:extLst>
              </p:cNvPr>
              <p:cNvSpPr txBox="1"/>
              <p:nvPr/>
            </p:nvSpPr>
            <p:spPr>
              <a:xfrm>
                <a:off x="6640109" y="3971437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10.4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9" name="Google Shape;151;p17">
              <a:extLst>
                <a:ext uri="{FF2B5EF4-FFF2-40B4-BE49-F238E27FC236}">
                  <a16:creationId xmlns:a16="http://schemas.microsoft.com/office/drawing/2014/main" id="{AE70AB28-3DC8-B6F2-8C99-5B301B1F453D}"/>
                </a:ext>
              </a:extLst>
            </p:cNvPr>
            <p:cNvGrpSpPr/>
            <p:nvPr/>
          </p:nvGrpSpPr>
          <p:grpSpPr>
            <a:xfrm>
              <a:off x="6232375" y="1449150"/>
              <a:ext cx="1524312" cy="1027987"/>
              <a:chOff x="6232375" y="1449150"/>
              <a:chExt cx="1524312" cy="1027987"/>
            </a:xfrm>
          </p:grpSpPr>
          <p:sp>
            <p:nvSpPr>
              <p:cNvPr id="40" name="Google Shape;148;p17">
                <a:extLst>
                  <a:ext uri="{FF2B5EF4-FFF2-40B4-BE49-F238E27FC236}">
                    <a16:creationId xmlns:a16="http://schemas.microsoft.com/office/drawing/2014/main" id="{BDC27DE3-4047-8BAA-595E-CF86CCD4C863}"/>
                  </a:ext>
                </a:extLst>
              </p:cNvPr>
              <p:cNvSpPr txBox="1"/>
              <p:nvPr/>
            </p:nvSpPr>
            <p:spPr>
              <a:xfrm>
                <a:off x="6232387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최종 테스트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미비사항 보완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결과 발표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41" name="Google Shape;152;p17">
                <a:extLst>
                  <a:ext uri="{FF2B5EF4-FFF2-40B4-BE49-F238E27FC236}">
                    <a16:creationId xmlns:a16="http://schemas.microsoft.com/office/drawing/2014/main" id="{230706C3-CAFC-35FB-A719-78EF9B5D5BE5}"/>
                  </a:ext>
                </a:extLst>
              </p:cNvPr>
              <p:cNvSpPr txBox="1"/>
              <p:nvPr/>
            </p:nvSpPr>
            <p:spPr>
              <a:xfrm>
                <a:off x="6232375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최종발표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45" name="Google Shape;153;p17">
            <a:extLst>
              <a:ext uri="{FF2B5EF4-FFF2-40B4-BE49-F238E27FC236}">
                <a16:creationId xmlns:a16="http://schemas.microsoft.com/office/drawing/2014/main" id="{3C24DC98-7B07-895E-C827-95735489F2EF}"/>
              </a:ext>
            </a:extLst>
          </p:cNvPr>
          <p:cNvGrpSpPr/>
          <p:nvPr/>
        </p:nvGrpSpPr>
        <p:grpSpPr>
          <a:xfrm>
            <a:off x="3417338" y="4821413"/>
            <a:ext cx="3048600" cy="3597224"/>
            <a:chOff x="1387106" y="2469207"/>
            <a:chExt cx="1524300" cy="1798612"/>
          </a:xfrm>
        </p:grpSpPr>
        <p:grpSp>
          <p:nvGrpSpPr>
            <p:cNvPr id="46" name="Google Shape;154;p17">
              <a:extLst>
                <a:ext uri="{FF2B5EF4-FFF2-40B4-BE49-F238E27FC236}">
                  <a16:creationId xmlns:a16="http://schemas.microsoft.com/office/drawing/2014/main" id="{DF61ABD9-343C-F8FC-31DF-16CC10D3756F}"/>
                </a:ext>
              </a:extLst>
            </p:cNvPr>
            <p:cNvGrpSpPr/>
            <p:nvPr/>
          </p:nvGrpSpPr>
          <p:grpSpPr>
            <a:xfrm>
              <a:off x="1794810" y="3505838"/>
              <a:ext cx="708900" cy="761981"/>
              <a:chOff x="1794810" y="3505838"/>
              <a:chExt cx="708900" cy="761981"/>
            </a:xfrm>
          </p:grpSpPr>
          <p:cxnSp>
            <p:nvCxnSpPr>
              <p:cNvPr id="50" name="Google Shape;155;p17">
                <a:extLst>
                  <a:ext uri="{FF2B5EF4-FFF2-40B4-BE49-F238E27FC236}">
                    <a16:creationId xmlns:a16="http://schemas.microsoft.com/office/drawing/2014/main" id="{4F70543C-C1F0-33C7-F1FB-39E813C86B3D}"/>
                  </a:ext>
                </a:extLst>
              </p:cNvPr>
              <p:cNvCxnSpPr>
                <a:stCxn id="48" idx="2"/>
              </p:cNvCxnSpPr>
              <p:nvPr/>
            </p:nvCxnSpPr>
            <p:spPr>
              <a:xfrm>
                <a:off x="2149256" y="3505838"/>
                <a:ext cx="0" cy="316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57;p17">
                <a:extLst>
                  <a:ext uri="{FF2B5EF4-FFF2-40B4-BE49-F238E27FC236}">
                    <a16:creationId xmlns:a16="http://schemas.microsoft.com/office/drawing/2014/main" id="{62FB2DDD-338F-AAA6-A438-C2FF41F4E502}"/>
                  </a:ext>
                </a:extLst>
              </p:cNvPr>
              <p:cNvSpPr/>
              <p:nvPr/>
            </p:nvSpPr>
            <p:spPr>
              <a:xfrm>
                <a:off x="2052102" y="3696900"/>
                <a:ext cx="194400" cy="19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52" name="Google Shape;158;p17">
                <a:extLst>
                  <a:ext uri="{FF2B5EF4-FFF2-40B4-BE49-F238E27FC236}">
                    <a16:creationId xmlns:a16="http://schemas.microsoft.com/office/drawing/2014/main" id="{1183BA82-E793-DE4B-1AE7-845D1A0B5397}"/>
                  </a:ext>
                </a:extLst>
              </p:cNvPr>
              <p:cNvSpPr txBox="1"/>
              <p:nvPr/>
            </p:nvSpPr>
            <p:spPr>
              <a:xfrm>
                <a:off x="179481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8.16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47" name="Google Shape;159;p17">
              <a:extLst>
                <a:ext uri="{FF2B5EF4-FFF2-40B4-BE49-F238E27FC236}">
                  <a16:creationId xmlns:a16="http://schemas.microsoft.com/office/drawing/2014/main" id="{BF1AC105-CEE5-B023-7369-02836483158A}"/>
                </a:ext>
              </a:extLst>
            </p:cNvPr>
            <p:cNvGrpSpPr/>
            <p:nvPr/>
          </p:nvGrpSpPr>
          <p:grpSpPr>
            <a:xfrm>
              <a:off x="1387106" y="2469207"/>
              <a:ext cx="1524300" cy="1036631"/>
              <a:chOff x="1387106" y="2469207"/>
              <a:chExt cx="1524300" cy="1036631"/>
            </a:xfrm>
          </p:grpSpPr>
          <p:sp>
            <p:nvSpPr>
              <p:cNvPr id="48" name="Google Shape;156;p17">
                <a:extLst>
                  <a:ext uri="{FF2B5EF4-FFF2-40B4-BE49-F238E27FC236}">
                    <a16:creationId xmlns:a16="http://schemas.microsoft.com/office/drawing/2014/main" id="{FC75F655-4EAC-DE96-7858-8C0E9F485611}"/>
                  </a:ext>
                </a:extLst>
              </p:cNvPr>
              <p:cNvSpPr txBox="1"/>
              <p:nvPr/>
            </p:nvSpPr>
            <p:spPr>
              <a:xfrm>
                <a:off x="1387106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요구사항 분석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기능정의서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테스트케이스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49" name="Google Shape;160;p17">
                <a:extLst>
                  <a:ext uri="{FF2B5EF4-FFF2-40B4-BE49-F238E27FC236}">
                    <a16:creationId xmlns:a16="http://schemas.microsoft.com/office/drawing/2014/main" id="{539B9E26-9971-248F-CF77-B7D5C78CA802}"/>
                  </a:ext>
                </a:extLst>
              </p:cNvPr>
              <p:cNvSpPr txBox="1"/>
              <p:nvPr/>
            </p:nvSpPr>
            <p:spPr>
              <a:xfrm>
                <a:off x="1387263" y="2469207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2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분석</a:t>
                </a:r>
                <a:endParaRPr sz="3600" dirty="0">
                  <a:solidFill>
                    <a:schemeClr val="accent2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53" name="Google Shape;161;p17">
            <a:extLst>
              <a:ext uri="{FF2B5EF4-FFF2-40B4-BE49-F238E27FC236}">
                <a16:creationId xmlns:a16="http://schemas.microsoft.com/office/drawing/2014/main" id="{869995E8-047E-6473-DF92-98608BB310C9}"/>
              </a:ext>
            </a:extLst>
          </p:cNvPr>
          <p:cNvGrpSpPr/>
          <p:nvPr/>
        </p:nvGrpSpPr>
        <p:grpSpPr>
          <a:xfrm>
            <a:off x="7446003" y="4821413"/>
            <a:ext cx="3048662" cy="3597224"/>
            <a:chOff x="3325238" y="2469207"/>
            <a:chExt cx="1524331" cy="1798612"/>
          </a:xfrm>
        </p:grpSpPr>
        <p:grpSp>
          <p:nvGrpSpPr>
            <p:cNvPr id="54" name="Google Shape;162;p17">
              <a:extLst>
                <a:ext uri="{FF2B5EF4-FFF2-40B4-BE49-F238E27FC236}">
                  <a16:creationId xmlns:a16="http://schemas.microsoft.com/office/drawing/2014/main" id="{C99C3A54-5D87-38AD-CE7C-76A1D10E3BA3}"/>
                </a:ext>
              </a:extLst>
            </p:cNvPr>
            <p:cNvGrpSpPr/>
            <p:nvPr/>
          </p:nvGrpSpPr>
          <p:grpSpPr>
            <a:xfrm>
              <a:off x="3732929" y="3505838"/>
              <a:ext cx="708900" cy="761981"/>
              <a:chOff x="3732929" y="3505838"/>
              <a:chExt cx="708900" cy="761981"/>
            </a:xfrm>
          </p:grpSpPr>
          <p:cxnSp>
            <p:nvCxnSpPr>
              <p:cNvPr id="58" name="Google Shape;163;p17">
                <a:extLst>
                  <a:ext uri="{FF2B5EF4-FFF2-40B4-BE49-F238E27FC236}">
                    <a16:creationId xmlns:a16="http://schemas.microsoft.com/office/drawing/2014/main" id="{314309C7-635B-197A-4428-15BB25A523A7}"/>
                  </a:ext>
                </a:extLst>
              </p:cNvPr>
              <p:cNvCxnSpPr>
                <a:stCxn id="56" idx="2"/>
              </p:cNvCxnSpPr>
              <p:nvPr/>
            </p:nvCxnSpPr>
            <p:spPr>
              <a:xfrm>
                <a:off x="4087419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9" name="Google Shape;165;p17">
                <a:extLst>
                  <a:ext uri="{FF2B5EF4-FFF2-40B4-BE49-F238E27FC236}">
                    <a16:creationId xmlns:a16="http://schemas.microsoft.com/office/drawing/2014/main" id="{77AFFD15-58D2-AD61-00E8-B55A0CE2A5B9}"/>
                  </a:ext>
                </a:extLst>
              </p:cNvPr>
              <p:cNvSpPr/>
              <p:nvPr/>
            </p:nvSpPr>
            <p:spPr>
              <a:xfrm>
                <a:off x="3990207" y="3696900"/>
                <a:ext cx="194400" cy="1944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60" name="Google Shape;166;p17">
                <a:extLst>
                  <a:ext uri="{FF2B5EF4-FFF2-40B4-BE49-F238E27FC236}">
                    <a16:creationId xmlns:a16="http://schemas.microsoft.com/office/drawing/2014/main" id="{7F34C475-53AF-CF92-FE34-C1008E7C4824}"/>
                  </a:ext>
                </a:extLst>
              </p:cNvPr>
              <p:cNvSpPr txBox="1"/>
              <p:nvPr/>
            </p:nvSpPr>
            <p:spPr>
              <a:xfrm>
                <a:off x="373292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8.30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55" name="Google Shape;167;p17">
              <a:extLst>
                <a:ext uri="{FF2B5EF4-FFF2-40B4-BE49-F238E27FC236}">
                  <a16:creationId xmlns:a16="http://schemas.microsoft.com/office/drawing/2014/main" id="{98580F11-27A9-3223-91C3-F34E26581B5B}"/>
                </a:ext>
              </a:extLst>
            </p:cNvPr>
            <p:cNvGrpSpPr/>
            <p:nvPr/>
          </p:nvGrpSpPr>
          <p:grpSpPr>
            <a:xfrm>
              <a:off x="3325238" y="2469207"/>
              <a:ext cx="1524331" cy="1036631"/>
              <a:chOff x="3325238" y="2469207"/>
              <a:chExt cx="1524331" cy="1036631"/>
            </a:xfrm>
          </p:grpSpPr>
          <p:sp>
            <p:nvSpPr>
              <p:cNvPr id="56" name="Google Shape;164;p17">
                <a:extLst>
                  <a:ext uri="{FF2B5EF4-FFF2-40B4-BE49-F238E27FC236}">
                    <a16:creationId xmlns:a16="http://schemas.microsoft.com/office/drawing/2014/main" id="{E293A590-7ED8-BB8D-E321-E02C017CCD9F}"/>
                  </a:ext>
                </a:extLst>
              </p:cNvPr>
              <p:cNvSpPr txBox="1"/>
              <p:nvPr/>
            </p:nvSpPr>
            <p:spPr>
              <a:xfrm>
                <a:off x="3325269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en" sz="2200" b="1" dirty="0">
                    <a:latin typeface="+mj-ea"/>
                    <a:ea typeface="+mj-ea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구현</a:t>
                </a:r>
                <a:endParaRPr lang="en-US" altLang="ko-KR" sz="2200" b="1" dirty="0">
                  <a:latin typeface="+mj-ea"/>
                  <a:ea typeface="+mj-ea"/>
                  <a:cs typeface="Fira Sans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데이터 모델링</a:t>
                </a: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소프트웨어 설계</a:t>
                </a:r>
              </a:p>
            </p:txBody>
          </p:sp>
          <p:sp>
            <p:nvSpPr>
              <p:cNvPr id="57" name="Google Shape;168;p17">
                <a:extLst>
                  <a:ext uri="{FF2B5EF4-FFF2-40B4-BE49-F238E27FC236}">
                    <a16:creationId xmlns:a16="http://schemas.microsoft.com/office/drawing/2014/main" id="{944B5CF6-892D-2062-8D77-DAEF6706725E}"/>
                  </a:ext>
                </a:extLst>
              </p:cNvPr>
              <p:cNvSpPr txBox="1"/>
              <p:nvPr/>
            </p:nvSpPr>
            <p:spPr>
              <a:xfrm>
                <a:off x="3325238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4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ＵＩ／ＵＸ</a:t>
                </a:r>
                <a:endParaRPr sz="3600" dirty="0">
                  <a:solidFill>
                    <a:schemeClr val="accent4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61" name="Google Shape;169;p17">
            <a:extLst>
              <a:ext uri="{FF2B5EF4-FFF2-40B4-BE49-F238E27FC236}">
                <a16:creationId xmlns:a16="http://schemas.microsoft.com/office/drawing/2014/main" id="{23B3EE54-65AD-2586-2BBD-EDBBC4992243}"/>
              </a:ext>
            </a:extLst>
          </p:cNvPr>
          <p:cNvGrpSpPr/>
          <p:nvPr/>
        </p:nvGrpSpPr>
        <p:grpSpPr>
          <a:xfrm>
            <a:off x="11474577" y="4821413"/>
            <a:ext cx="3048786" cy="3597224"/>
            <a:chOff x="5263325" y="2469207"/>
            <a:chExt cx="1524393" cy="1798612"/>
          </a:xfrm>
        </p:grpSpPr>
        <p:grpSp>
          <p:nvGrpSpPr>
            <p:cNvPr id="62" name="Google Shape;170;p17">
              <a:extLst>
                <a:ext uri="{FF2B5EF4-FFF2-40B4-BE49-F238E27FC236}">
                  <a16:creationId xmlns:a16="http://schemas.microsoft.com/office/drawing/2014/main" id="{A6DC608B-4163-C183-0FB5-E8F30D2B2D66}"/>
                </a:ext>
              </a:extLst>
            </p:cNvPr>
            <p:cNvGrpSpPr/>
            <p:nvPr/>
          </p:nvGrpSpPr>
          <p:grpSpPr>
            <a:xfrm>
              <a:off x="5671049" y="3505838"/>
              <a:ext cx="708900" cy="761981"/>
              <a:chOff x="5671049" y="3505838"/>
              <a:chExt cx="708900" cy="761981"/>
            </a:xfrm>
          </p:grpSpPr>
          <p:cxnSp>
            <p:nvCxnSpPr>
              <p:cNvPr id="66" name="Google Shape;171;p17">
                <a:extLst>
                  <a:ext uri="{FF2B5EF4-FFF2-40B4-BE49-F238E27FC236}">
                    <a16:creationId xmlns:a16="http://schemas.microsoft.com/office/drawing/2014/main" id="{A8150612-2D07-B2F8-C050-1CF7F263C355}"/>
                  </a:ext>
                </a:extLst>
              </p:cNvPr>
              <p:cNvCxnSpPr>
                <a:stCxn id="64" idx="2"/>
              </p:cNvCxnSpPr>
              <p:nvPr/>
            </p:nvCxnSpPr>
            <p:spPr>
              <a:xfrm>
                <a:off x="6025568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" name="Google Shape;173;p17">
                <a:extLst>
                  <a:ext uri="{FF2B5EF4-FFF2-40B4-BE49-F238E27FC236}">
                    <a16:creationId xmlns:a16="http://schemas.microsoft.com/office/drawing/2014/main" id="{0A74BDA8-697F-B45C-ECB2-E11D38681C4B}"/>
                  </a:ext>
                </a:extLst>
              </p:cNvPr>
              <p:cNvSpPr/>
              <p:nvPr/>
            </p:nvSpPr>
            <p:spPr>
              <a:xfrm>
                <a:off x="5928312" y="3696900"/>
                <a:ext cx="194400" cy="194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68" name="Google Shape;174;p17">
                <a:extLst>
                  <a:ext uri="{FF2B5EF4-FFF2-40B4-BE49-F238E27FC236}">
                    <a16:creationId xmlns:a16="http://schemas.microsoft.com/office/drawing/2014/main" id="{94BCE4E0-0A57-E918-F0AE-05BD4EF311AB}"/>
                  </a:ext>
                </a:extLst>
              </p:cNvPr>
              <p:cNvSpPr txBox="1"/>
              <p:nvPr/>
            </p:nvSpPr>
            <p:spPr>
              <a:xfrm>
                <a:off x="567104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9.27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63" name="Google Shape;175;p17">
              <a:extLst>
                <a:ext uri="{FF2B5EF4-FFF2-40B4-BE49-F238E27FC236}">
                  <a16:creationId xmlns:a16="http://schemas.microsoft.com/office/drawing/2014/main" id="{98CEF1AE-30FB-4893-14CD-87BAFDF9BDA6}"/>
                </a:ext>
              </a:extLst>
            </p:cNvPr>
            <p:cNvGrpSpPr/>
            <p:nvPr/>
          </p:nvGrpSpPr>
          <p:grpSpPr>
            <a:xfrm>
              <a:off x="5263325" y="2469207"/>
              <a:ext cx="1524393" cy="1036631"/>
              <a:chOff x="5263325" y="2469207"/>
              <a:chExt cx="1524393" cy="1036631"/>
            </a:xfrm>
          </p:grpSpPr>
          <p:sp>
            <p:nvSpPr>
              <p:cNvPr id="64" name="Google Shape;172;p17">
                <a:extLst>
                  <a:ext uri="{FF2B5EF4-FFF2-40B4-BE49-F238E27FC236}">
                    <a16:creationId xmlns:a16="http://schemas.microsoft.com/office/drawing/2014/main" id="{AE1D2220-BE44-5311-DA12-2A6E5BC666C7}"/>
                  </a:ext>
                </a:extLst>
              </p:cNvPr>
              <p:cNvSpPr txBox="1"/>
              <p:nvPr/>
            </p:nvSpPr>
            <p:spPr>
              <a:xfrm>
                <a:off x="5263418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단위 테스트 수행</a:t>
                </a: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중간 시연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65" name="Google Shape;176;p17">
                <a:extLst>
                  <a:ext uri="{FF2B5EF4-FFF2-40B4-BE49-F238E27FC236}">
                    <a16:creationId xmlns:a16="http://schemas.microsoft.com/office/drawing/2014/main" id="{13282FF6-D93D-70A1-3F31-58A4FF2A98C1}"/>
                  </a:ext>
                </a:extLst>
              </p:cNvPr>
              <p:cNvSpPr txBox="1"/>
              <p:nvPr/>
            </p:nvSpPr>
            <p:spPr>
              <a:xfrm>
                <a:off x="5263325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6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중간발표</a:t>
                </a:r>
                <a:endParaRPr sz="3600" dirty="0">
                  <a:solidFill>
                    <a:schemeClr val="accent6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6542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04 </a:t>
            </a:r>
            <a:r>
              <a:rPr lang="ko-KR" alt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요구사항 정의서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 descr="텍스트, 라인, 번호, 폰트이(가) 표시된 사진">
            <a:extLst>
              <a:ext uri="{FF2B5EF4-FFF2-40B4-BE49-F238E27FC236}">
                <a16:creationId xmlns:a16="http://schemas.microsoft.com/office/drawing/2014/main" id="{3E833F57-158D-88A4-B668-F0BE05FF3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162300"/>
            <a:ext cx="17145000" cy="4267200"/>
          </a:xfrm>
          <a:prstGeom prst="rect">
            <a:avLst/>
          </a:prstGeom>
        </p:spPr>
      </p:pic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DA6FCB51-C19F-B8EE-F5B7-EA6108A886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281803"/>
              </p:ext>
            </p:extLst>
          </p:nvPr>
        </p:nvGraphicFramePr>
        <p:xfrm>
          <a:off x="13944600" y="330781"/>
          <a:ext cx="1828800" cy="13677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944600" y="330781"/>
                        <a:ext cx="1828800" cy="13677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1990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05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altLang="ko-KR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번호, 스크린샷, 폰트이(가) 표시된 사진">
            <a:extLst>
              <a:ext uri="{FF2B5EF4-FFF2-40B4-BE49-F238E27FC236}">
                <a16:creationId xmlns:a16="http://schemas.microsoft.com/office/drawing/2014/main" id="{AC69E880-0101-1B64-EAE2-BA4B774E4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257435"/>
            <a:ext cx="14554200" cy="7153265"/>
          </a:xfrm>
          <a:prstGeom prst="rect">
            <a:avLst/>
          </a:prstGeom>
        </p:spPr>
      </p:pic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4F473DAA-F71A-B957-B92C-3B3178D2A0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5903128"/>
              </p:ext>
            </p:extLst>
          </p:nvPr>
        </p:nvGraphicFramePr>
        <p:xfrm>
          <a:off x="14097000" y="419100"/>
          <a:ext cx="1447800" cy="1142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97000" y="419100"/>
                        <a:ext cx="1447800" cy="1142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5859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05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altLang="ko-KR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 descr="텍스트, 번호, 폰트, 평행이(가) 표시된 사진">
            <a:extLst>
              <a:ext uri="{FF2B5EF4-FFF2-40B4-BE49-F238E27FC236}">
                <a16:creationId xmlns:a16="http://schemas.microsoft.com/office/drawing/2014/main" id="{F6EFB233-5948-EBEC-DACD-808877D449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866900"/>
            <a:ext cx="14478000" cy="842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93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1AE835F-5F74-E41A-01E1-0100E513CB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77" y="3467100"/>
            <a:ext cx="16290246" cy="4114799"/>
          </a:xfrm>
          <a:prstGeom prst="rect">
            <a:avLst/>
          </a:prstGeom>
        </p:spPr>
      </p:pic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E28C82D0-786C-0B73-919A-F8DE829FCD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5693194"/>
              </p:ext>
            </p:extLst>
          </p:nvPr>
        </p:nvGraphicFramePr>
        <p:xfrm>
          <a:off x="13335000" y="273206"/>
          <a:ext cx="2023834" cy="12092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400" imgH="771525" progId="Excel.Sheet.12">
                  <p:embed/>
                </p:oleObj>
              </mc:Choice>
              <mc:Fallback>
                <p:oleObj name="Worksheet" showAsIcon="1" r:id="rId4" imgW="914400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35000" y="273206"/>
                        <a:ext cx="2023834" cy="12092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2279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ohemianVTI">
  <a:themeElements>
    <a:clrScheme name="AnalogousFromLightSeedLeftStep">
      <a:dk1>
        <a:srgbClr val="000000"/>
      </a:dk1>
      <a:lt1>
        <a:srgbClr val="FFFFFF"/>
      </a:lt1>
      <a:dk2>
        <a:srgbClr val="41243E"/>
      </a:dk2>
      <a:lt2>
        <a:srgbClr val="E2E6E8"/>
      </a:lt2>
      <a:accent1>
        <a:srgbClr val="C39983"/>
      </a:accent1>
      <a:accent2>
        <a:srgbClr val="BF7A7F"/>
      </a:accent2>
      <a:accent3>
        <a:srgbClr val="CB92AE"/>
      </a:accent3>
      <a:accent4>
        <a:srgbClr val="BF7AB9"/>
      </a:accent4>
      <a:accent5>
        <a:srgbClr val="B892CB"/>
      </a:accent5>
      <a:accent6>
        <a:srgbClr val="8B7ABF"/>
      </a:accent6>
      <a:hlink>
        <a:srgbClr val="5B879D"/>
      </a:hlink>
      <a:folHlink>
        <a:srgbClr val="7F7F7F"/>
      </a:folHlink>
    </a:clrScheme>
    <a:fontScheme name="modern love avenir">
      <a:majorFont>
        <a:latin typeface="Malgun Gothic"/>
        <a:ea typeface=""/>
        <a:cs typeface=""/>
      </a:majorFont>
      <a:minorFont>
        <a:latin typeface="Malgun Gothic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</TotalTime>
  <Words>1962</Words>
  <Application>Microsoft Office PowerPoint</Application>
  <PresentationFormat>사용자 지정</PresentationFormat>
  <Paragraphs>429</Paragraphs>
  <Slides>24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2</vt:i4>
      </vt:variant>
      <vt:variant>
        <vt:lpstr>포함된 OLE 서버</vt:lpstr>
      </vt:variant>
      <vt:variant>
        <vt:i4>2</vt:i4>
      </vt:variant>
      <vt:variant>
        <vt:lpstr>슬라이드 제목</vt:lpstr>
      </vt:variant>
      <vt:variant>
        <vt:i4>24</vt:i4>
      </vt:variant>
    </vt:vector>
  </HeadingPairs>
  <TitlesOfParts>
    <vt:vector size="39" baseType="lpstr">
      <vt:lpstr>나눔고딕</vt:lpstr>
      <vt:lpstr>Calibri</vt:lpstr>
      <vt:lpstr>Malgun Gothic Semilight</vt:lpstr>
      <vt:lpstr>맑은 고딕</vt:lpstr>
      <vt:lpstr>Arial</vt:lpstr>
      <vt:lpstr>Inter Bold</vt:lpstr>
      <vt:lpstr>Source Han Sans KR</vt:lpstr>
      <vt:lpstr>맑은 고딕</vt:lpstr>
      <vt:lpstr>Consolas</vt:lpstr>
      <vt:lpstr>Inter</vt:lpstr>
      <vt:lpstr>Source Han Sans KR Bold</vt:lpstr>
      <vt:lpstr>Office Theme</vt:lpstr>
      <vt:lpstr>BohemianVTI</vt:lpstr>
      <vt:lpstr>Worksheet</vt:lpstr>
      <vt:lpstr>Presentation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dc:creator>정필문</dc:creator>
  <cp:lastModifiedBy>AA9881</cp:lastModifiedBy>
  <cp:revision>97</cp:revision>
  <dcterms:created xsi:type="dcterms:W3CDTF">2006-08-16T00:00:00Z</dcterms:created>
  <dcterms:modified xsi:type="dcterms:W3CDTF">2024-10-07T00:45:36Z</dcterms:modified>
  <dc:identifier>DAGST2B_a58</dc:identifier>
</cp:coreProperties>
</file>

<file path=docProps/thumbnail.jpeg>
</file>